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2"/>
    <p:sldMasterId id="2147483673" r:id="rId3"/>
  </p:sldMasterIdLst>
  <p:notesMasterIdLst>
    <p:notesMasterId r:id="rId55"/>
  </p:notesMasterIdLst>
  <p:handoutMasterIdLst>
    <p:handoutMasterId r:id="rId56"/>
  </p:handoutMasterIdLst>
  <p:sldIdLst>
    <p:sldId id="394" r:id="rId4"/>
    <p:sldId id="395" r:id="rId5"/>
    <p:sldId id="491" r:id="rId6"/>
    <p:sldId id="492" r:id="rId7"/>
    <p:sldId id="531" r:id="rId8"/>
    <p:sldId id="542" r:id="rId9"/>
    <p:sldId id="529" r:id="rId10"/>
    <p:sldId id="530" r:id="rId11"/>
    <p:sldId id="494" r:id="rId12"/>
    <p:sldId id="510" r:id="rId13"/>
    <p:sldId id="508" r:id="rId14"/>
    <p:sldId id="495" r:id="rId15"/>
    <p:sldId id="514" r:id="rId16"/>
    <p:sldId id="515" r:id="rId17"/>
    <p:sldId id="541" r:id="rId18"/>
    <p:sldId id="516" r:id="rId19"/>
    <p:sldId id="496" r:id="rId20"/>
    <p:sldId id="493" r:id="rId21"/>
    <p:sldId id="517" r:id="rId22"/>
    <p:sldId id="518" r:id="rId23"/>
    <p:sldId id="497" r:id="rId24"/>
    <p:sldId id="543" r:id="rId25"/>
    <p:sldId id="538" r:id="rId26"/>
    <p:sldId id="544" r:id="rId27"/>
    <p:sldId id="512" r:id="rId28"/>
    <p:sldId id="537" r:id="rId29"/>
    <p:sldId id="545" r:id="rId30"/>
    <p:sldId id="546" r:id="rId31"/>
    <p:sldId id="524" r:id="rId32"/>
    <p:sldId id="527" r:id="rId33"/>
    <p:sldId id="499" r:id="rId34"/>
    <p:sldId id="523" r:id="rId35"/>
    <p:sldId id="547" r:id="rId36"/>
    <p:sldId id="548" r:id="rId37"/>
    <p:sldId id="552" r:id="rId38"/>
    <p:sldId id="555" r:id="rId39"/>
    <p:sldId id="553" r:id="rId40"/>
    <p:sldId id="554" r:id="rId41"/>
    <p:sldId id="539" r:id="rId42"/>
    <p:sldId id="540" r:id="rId43"/>
    <p:sldId id="556" r:id="rId44"/>
    <p:sldId id="558" r:id="rId45"/>
    <p:sldId id="557" r:id="rId46"/>
    <p:sldId id="532" r:id="rId47"/>
    <p:sldId id="551" r:id="rId48"/>
    <p:sldId id="549" r:id="rId49"/>
    <p:sldId id="550" r:id="rId50"/>
    <p:sldId id="488" r:id="rId51"/>
    <p:sldId id="442" r:id="rId52"/>
    <p:sldId id="352" r:id="rId53"/>
    <p:sldId id="393" r:id="rId54"/>
  </p:sldIdLst>
  <p:sldSz cx="12188825"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5" pos="3839"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DC9E"/>
    <a:srgbClr val="FBEEDC"/>
    <a:srgbClr val="FBEEC9"/>
    <a:srgbClr val="603A14"/>
    <a:srgbClr val="E85C0E"/>
    <a:srgbClr val="BAB398"/>
    <a:srgbClr val="ADA485"/>
    <a:srgbClr val="C6C0AA"/>
    <a:srgbClr val="663606"/>
    <a:srgbClr val="663106"/>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814" autoAdjust="0"/>
    <p:restoredTop sz="94595" autoAdjust="0"/>
  </p:normalViewPr>
  <p:slideViewPr>
    <p:cSldViewPr>
      <p:cViewPr>
        <p:scale>
          <a:sx n="75" d="100"/>
          <a:sy n="75" d="100"/>
        </p:scale>
        <p:origin x="864" y="134"/>
      </p:cViewPr>
      <p:guideLst>
        <p:guide orient="horz" pos="2160"/>
        <p:guide pos="3839"/>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howGuides="1">
      <p:cViewPr varScale="1">
        <p:scale>
          <a:sx n="64" d="100"/>
          <a:sy n="64" d="100"/>
        </p:scale>
        <p:origin x="2592" y="6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notesMaster" Target="notesMasters/notesMaster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theme" Target="theme/theme1.xml"/><Relationship Id="rId2" Type="http://schemas.openxmlformats.org/officeDocument/2006/relationships/slideMaster" Target="slideMasters/slideMaster1.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slide" Target="slides/slide38.xml"/><Relationship Id="rId54" Type="http://schemas.openxmlformats.org/officeDocument/2006/relationships/slide" Target="slides/slide51.xml"/><Relationship Id="rId1" Type="http://schemas.openxmlformats.org/officeDocument/2006/relationships/customXml" Target="../customXml/item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viewProps" Target="view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presProps" Target="presProp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handoutMaster" Target="handoutMasters/handoutMaster1.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2.xml"/></Relationships>
</file>

<file path=ppt/handoutMasters/_rels/handoutMaster1.xml.rels><?xml version="1.0" encoding="UTF-8" standalone="yes"?>
<Relationships xmlns="http://schemas.openxmlformats.org/package/2006/relationships"><Relationship Id="rId3" Type="http://schemas.openxmlformats.org/officeDocument/2006/relationships/hyperlink" Target="http://creativecommons.org/licenses/by-nc-sa/4.0/" TargetMode="External"/><Relationship Id="rId2" Type="http://schemas.openxmlformats.org/officeDocument/2006/relationships/hyperlink" Target="http://softuni.org/" TargetMode="External"/><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252000"/>
          </a:xfrm>
          <a:prstGeom prst="rect">
            <a:avLst/>
          </a:prstGeom>
        </p:spPr>
        <p:txBody>
          <a:bodyPr vert="horz" lIns="91440" tIns="45720" rIns="91440" bIns="45720" rtlCol="0"/>
          <a:lstStyle>
            <a:lvl1pPr algn="l">
              <a:defRPr sz="1200"/>
            </a:lvl1pPr>
          </a:lstStyle>
          <a:p>
            <a:endParaRPr dirty="0"/>
          </a:p>
        </p:txBody>
      </p:sp>
      <p:sp>
        <p:nvSpPr>
          <p:cNvPr id="3" name="Date Placeholder 2"/>
          <p:cNvSpPr>
            <a:spLocks noGrp="1"/>
          </p:cNvSpPr>
          <p:nvPr>
            <p:ph type="dt" sz="quarter" idx="1"/>
          </p:nvPr>
        </p:nvSpPr>
        <p:spPr>
          <a:xfrm>
            <a:off x="3884613" y="0"/>
            <a:ext cx="2971800" cy="252000"/>
          </a:xfrm>
          <a:prstGeom prst="rect">
            <a:avLst/>
          </a:prstGeom>
        </p:spPr>
        <p:txBody>
          <a:bodyPr vert="horz" lIns="91440" tIns="45720" rIns="91440" bIns="45720" rtlCol="0"/>
          <a:lstStyle>
            <a:lvl1pPr algn="r">
              <a:defRPr sz="1200"/>
            </a:lvl1pPr>
          </a:lstStyle>
          <a:p>
            <a:fld id="{FE5B4EDC-59C0-49C7-8ADA-5A781B329E02}" type="datetimeFigureOut">
              <a:rPr lang="en-US"/>
              <a:pPr/>
              <a:t>25-Jul-16</a:t>
            </a:fld>
            <a:endParaRPr dirty="0"/>
          </a:p>
        </p:txBody>
      </p:sp>
      <p:sp>
        <p:nvSpPr>
          <p:cNvPr id="4" name="Footer Placeholder 3"/>
          <p:cNvSpPr>
            <a:spLocks noGrp="1"/>
          </p:cNvSpPr>
          <p:nvPr>
            <p:ph type="ftr" sz="quarter" idx="2"/>
          </p:nvPr>
        </p:nvSpPr>
        <p:spPr>
          <a:xfrm>
            <a:off x="0" y="8747999"/>
            <a:ext cx="6165000" cy="394413"/>
          </a:xfrm>
          <a:prstGeom prst="rect">
            <a:avLst/>
          </a:prstGeom>
        </p:spPr>
        <p:txBody>
          <a:bodyPr vert="horz" lIns="91440" tIns="45720" rIns="91440" bIns="45720" rtlCol="0" anchor="b"/>
          <a:lstStyle>
            <a:lvl1pPr algn="l">
              <a:defRPr sz="1200"/>
            </a:lvl1pPr>
          </a:lstStyle>
          <a:p>
            <a:r>
              <a:rPr lang="en-US" sz="1000" dirty="0"/>
              <a:t>© Software University Foundation – </a:t>
            </a:r>
            <a:r>
              <a:rPr lang="en-US" sz="1000" u="sng" dirty="0">
                <a:hlinkClick r:id="rId2"/>
              </a:rPr>
              <a:t>http://softuni.org</a:t>
            </a:r>
            <a:endParaRPr lang="en-US" sz="1000" dirty="0"/>
          </a:p>
          <a:p>
            <a:r>
              <a:rPr lang="en-US" sz="1000" dirty="0"/>
              <a:t>This work is licensed under the </a:t>
            </a:r>
            <a:r>
              <a:rPr lang="en-US" sz="1000" u="sng" noProof="1">
                <a:hlinkClick r:id="rId3"/>
              </a:rPr>
              <a:t>Creative Commons Attribution-NonCommercial-ShareAlike</a:t>
            </a:r>
            <a:r>
              <a:rPr lang="en-US" sz="1000" noProof="1"/>
              <a:t> </a:t>
            </a:r>
            <a:r>
              <a:rPr lang="en-US" sz="1000" dirty="0"/>
              <a:t>license.</a:t>
            </a:r>
            <a:endParaRPr sz="1000" dirty="0"/>
          </a:p>
        </p:txBody>
      </p:sp>
      <p:sp>
        <p:nvSpPr>
          <p:cNvPr id="5" name="Slide Number Placeholder 4"/>
          <p:cNvSpPr>
            <a:spLocks noGrp="1"/>
          </p:cNvSpPr>
          <p:nvPr>
            <p:ph type="sldNum" sz="quarter" idx="3"/>
          </p:nvPr>
        </p:nvSpPr>
        <p:spPr>
          <a:xfrm>
            <a:off x="6165000" y="8748000"/>
            <a:ext cx="691412" cy="394412"/>
          </a:xfrm>
          <a:prstGeom prst="rect">
            <a:avLst/>
          </a:prstGeom>
        </p:spPr>
        <p:txBody>
          <a:bodyPr vert="horz" lIns="91440" tIns="45720" rIns="91440" bIns="45720" rtlCol="0" anchor="b"/>
          <a:lstStyle>
            <a:lvl1pPr algn="r">
              <a:defRPr sz="1200"/>
            </a:lvl1pPr>
          </a:lstStyle>
          <a:p>
            <a:fld id="{79429053-DC2A-4342-ADD4-2FD729D91E2C}" type="slidenum">
              <a:rPr sz="1000"/>
              <a:pPr/>
              <a:t>‹#›</a:t>
            </a:fld>
            <a:endParaRPr sz="1000" dirty="0"/>
          </a:p>
        </p:txBody>
      </p:sp>
    </p:spTree>
    <p:extLst>
      <p:ext uri="{BB962C8B-B14F-4D97-AF65-F5344CB8AC3E}">
        <p14:creationId xmlns:p14="http://schemas.microsoft.com/office/powerpoint/2010/main" val="4232045756"/>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3" Type="http://schemas.openxmlformats.org/officeDocument/2006/relationships/hyperlink" Target="http://creativecommons.org/licenses/by-nc-sa/4.0/" TargetMode="External"/><Relationship Id="rId2" Type="http://schemas.openxmlformats.org/officeDocument/2006/relationships/hyperlink" Target="http://softuni.org/" TargetMode="External"/><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252000"/>
          </a:xfrm>
          <a:prstGeom prst="rect">
            <a:avLst/>
          </a:prstGeom>
        </p:spPr>
        <p:txBody>
          <a:bodyPr vert="horz" lIns="91440" tIns="45720" rIns="91440" bIns="45720" rtlCol="0"/>
          <a:lstStyle>
            <a:lvl1pPr algn="l">
              <a:defRPr sz="1000"/>
            </a:lvl1pPr>
          </a:lstStyle>
          <a:p>
            <a:endParaRPr lang="en-US" dirty="0"/>
          </a:p>
        </p:txBody>
      </p:sp>
      <p:sp>
        <p:nvSpPr>
          <p:cNvPr id="3" name="Date Placeholder 2"/>
          <p:cNvSpPr>
            <a:spLocks noGrp="1"/>
          </p:cNvSpPr>
          <p:nvPr>
            <p:ph type="dt" idx="1"/>
          </p:nvPr>
        </p:nvSpPr>
        <p:spPr>
          <a:xfrm>
            <a:off x="3884613" y="0"/>
            <a:ext cx="2971800" cy="252000"/>
          </a:xfrm>
          <a:prstGeom prst="rect">
            <a:avLst/>
          </a:prstGeom>
        </p:spPr>
        <p:txBody>
          <a:bodyPr vert="horz" lIns="91440" tIns="45720" rIns="91440" bIns="45720" rtlCol="0"/>
          <a:lstStyle>
            <a:lvl1pPr algn="r">
              <a:defRPr sz="1000"/>
            </a:lvl1pPr>
          </a:lstStyle>
          <a:p>
            <a:fld id="{F2D8D46A-B586-417D-BFBD-8C8FE0AAF762}" type="datetimeFigureOut">
              <a:rPr lang="en-US" smtClean="0"/>
              <a:pPr/>
              <a:t>25-Jul-16</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381000" y="4343400"/>
            <a:ext cx="6096000" cy="4114800"/>
          </a:xfrm>
          <a:prstGeom prst="rect">
            <a:avLst/>
          </a:prstGeom>
        </p:spPr>
        <p:txBody>
          <a:bodyPr vert="horz" lIns="91440" tIns="45720" rIns="91440" bIns="45720" rtlCol="0"/>
          <a:lstStyle/>
          <a:p>
            <a:pPr lvl="0"/>
            <a:r>
              <a:rPr dirty="0"/>
              <a:t>Click to edit Master text styles</a:t>
            </a:r>
          </a:p>
          <a:p>
            <a:pPr lvl="1"/>
            <a:r>
              <a:rPr dirty="0"/>
              <a:t>Second level</a:t>
            </a:r>
          </a:p>
          <a:p>
            <a:pPr lvl="2"/>
            <a:r>
              <a:rPr dirty="0"/>
              <a:t>Third level</a:t>
            </a:r>
          </a:p>
          <a:p>
            <a:pPr lvl="3"/>
            <a:r>
              <a:rPr dirty="0"/>
              <a:t>Fourth level</a:t>
            </a:r>
          </a:p>
          <a:p>
            <a:pPr lvl="4"/>
            <a:r>
              <a:rPr dirty="0"/>
              <a:t>Fifth level</a:t>
            </a:r>
          </a:p>
        </p:txBody>
      </p:sp>
      <p:sp>
        <p:nvSpPr>
          <p:cNvPr id="6" name="Footer Placeholder 5"/>
          <p:cNvSpPr>
            <a:spLocks noGrp="1"/>
          </p:cNvSpPr>
          <p:nvPr>
            <p:ph type="ftr" sz="quarter" idx="4"/>
          </p:nvPr>
        </p:nvSpPr>
        <p:spPr>
          <a:xfrm>
            <a:off x="-1" y="8747999"/>
            <a:ext cx="6308999" cy="394413"/>
          </a:xfrm>
          <a:prstGeom prst="rect">
            <a:avLst/>
          </a:prstGeom>
        </p:spPr>
        <p:txBody>
          <a:bodyPr vert="horz" lIns="91440" tIns="45720" rIns="91440" bIns="45720" rtlCol="0" anchor="b"/>
          <a:lstStyle>
            <a:lvl1pPr algn="l">
              <a:defRPr sz="1000"/>
            </a:lvl1pPr>
          </a:lstStyle>
          <a:p>
            <a:r>
              <a:rPr lang="en-US" sz="1000" dirty="0"/>
              <a:t>© Software University Foundation – </a:t>
            </a:r>
            <a:r>
              <a:rPr lang="en-US" sz="1000" u="sng" dirty="0">
                <a:hlinkClick r:id="rId2"/>
              </a:rPr>
              <a:t>http://softuni.org</a:t>
            </a:r>
            <a:endParaRPr lang="en-US" sz="1000" dirty="0"/>
          </a:p>
          <a:p>
            <a:r>
              <a:rPr lang="en-US" sz="1000" dirty="0"/>
              <a:t>This work is licensed under the </a:t>
            </a:r>
            <a:r>
              <a:rPr lang="en-US" sz="1000" u="sng" noProof="1">
                <a:hlinkClick r:id="rId3"/>
              </a:rPr>
              <a:t>Creative Commons Attribution-NonCommercial-ShareAlike</a:t>
            </a:r>
            <a:r>
              <a:rPr lang="en-US" sz="1000" noProof="1"/>
              <a:t> </a:t>
            </a:r>
            <a:r>
              <a:rPr lang="en-US" sz="1000" dirty="0"/>
              <a:t>license.</a:t>
            </a:r>
          </a:p>
        </p:txBody>
      </p:sp>
      <p:sp>
        <p:nvSpPr>
          <p:cNvPr id="7" name="Slide Number Placeholder 6"/>
          <p:cNvSpPr>
            <a:spLocks noGrp="1"/>
          </p:cNvSpPr>
          <p:nvPr>
            <p:ph type="sldNum" sz="quarter" idx="5"/>
          </p:nvPr>
        </p:nvSpPr>
        <p:spPr>
          <a:xfrm>
            <a:off x="6308999" y="8747999"/>
            <a:ext cx="547413" cy="394413"/>
          </a:xfrm>
          <a:prstGeom prst="rect">
            <a:avLst/>
          </a:prstGeom>
        </p:spPr>
        <p:txBody>
          <a:bodyPr vert="horz" lIns="91440" tIns="45720" rIns="91440" bIns="45720" rtlCol="0" anchor="b"/>
          <a:lstStyle>
            <a:lvl1pPr algn="r">
              <a:defRPr sz="1000"/>
            </a:lvl1pPr>
          </a:lstStyle>
          <a:p>
            <a:fld id="{3EBA5BD7-F043-4D1B-AA17-CD412FC534DE}" type="slidenum">
              <a:rPr lang="en-US" smtClean="0"/>
              <a:pPr/>
              <a:t>‹#›</a:t>
            </a:fld>
            <a:endParaRPr lang="en-US" dirty="0"/>
          </a:p>
        </p:txBody>
      </p:sp>
    </p:spTree>
    <p:extLst>
      <p:ext uri="{BB962C8B-B14F-4D97-AF65-F5344CB8AC3E}">
        <p14:creationId xmlns:p14="http://schemas.microsoft.com/office/powerpoint/2010/main" val="276705785"/>
      </p:ext>
    </p:extLst>
  </p:cSld>
  <p:clrMap bg1="lt1" tx1="dk1" bg2="lt2" tx2="dk2" accent1="accent1" accent2="accent2" accent3="accent3" accent4="accent4" accent5="accent5" accent6="accent6" hlink="hlink" folHlink="folHlink"/>
  <p:hf hdr="0" dt="0"/>
  <p:notesStyle>
    <a:lvl1pPr marL="0" algn="l" defTabSz="1218987" rtl="0" eaLnBrk="1" latinLnBrk="0" hangingPunct="1">
      <a:defRPr sz="1600" kern="1200">
        <a:solidFill>
          <a:schemeClr val="tx1"/>
        </a:solidFill>
        <a:latin typeface="+mn-lt"/>
        <a:ea typeface="+mn-ea"/>
        <a:cs typeface="+mn-cs"/>
      </a:defRPr>
    </a:lvl1pPr>
    <a:lvl2pPr marL="177800" indent="0" algn="l" defTabSz="1218987" rtl="0" eaLnBrk="1" latinLnBrk="0" hangingPunct="1">
      <a:defRPr sz="1600" kern="1200">
        <a:solidFill>
          <a:schemeClr val="tx1"/>
        </a:solidFill>
        <a:latin typeface="+mn-lt"/>
        <a:ea typeface="+mn-ea"/>
        <a:cs typeface="+mn-cs"/>
      </a:defRPr>
    </a:lvl2pPr>
    <a:lvl3pPr marL="361950" indent="0" algn="l" defTabSz="1218987" rtl="0" eaLnBrk="1" latinLnBrk="0" hangingPunct="1">
      <a:defRPr sz="1600" kern="1200">
        <a:solidFill>
          <a:schemeClr val="tx1"/>
        </a:solidFill>
        <a:latin typeface="+mn-lt"/>
        <a:ea typeface="+mn-ea"/>
        <a:cs typeface="+mn-cs"/>
      </a:defRPr>
    </a:lvl3pPr>
    <a:lvl4pPr marL="539750" indent="0" algn="l" defTabSz="1218987" rtl="0" eaLnBrk="1" latinLnBrk="0" hangingPunct="1">
      <a:defRPr sz="1600" kern="1200">
        <a:solidFill>
          <a:schemeClr val="tx1"/>
        </a:solidFill>
        <a:latin typeface="+mn-lt"/>
        <a:ea typeface="+mn-ea"/>
        <a:cs typeface="+mn-cs"/>
      </a:defRPr>
    </a:lvl4pPr>
    <a:lvl5pPr marL="717550" indent="0"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49.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50.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51.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320141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442" name="Rectangle 2"/>
          <p:cNvSpPr>
            <a:spLocks noGrp="1" noRot="1" noChangeAspect="1" noChangeArrowheads="1" noTextEdit="1"/>
          </p:cNvSpPr>
          <p:nvPr>
            <p:ph type="sldImg"/>
          </p:nvPr>
        </p:nvSpPr>
        <p:spPr>
          <a:ln/>
        </p:spPr>
      </p:sp>
      <p:sp>
        <p:nvSpPr>
          <p:cNvPr id="445443" name="Rectangle 3"/>
          <p:cNvSpPr>
            <a:spLocks noGrp="1" noChangeArrowheads="1"/>
          </p:cNvSpPr>
          <p:nvPr>
            <p:ph type="body" idx="1"/>
          </p:nvPr>
        </p:nvSpPr>
        <p:spPr/>
        <p:txBody>
          <a:bodyPr/>
          <a:lstStyle/>
          <a:p>
            <a:endParaRPr lang="bg-BG"/>
          </a:p>
        </p:txBody>
      </p:sp>
    </p:spTree>
    <p:extLst>
      <p:ext uri="{BB962C8B-B14F-4D97-AF65-F5344CB8AC3E}">
        <p14:creationId xmlns:p14="http://schemas.microsoft.com/office/powerpoint/2010/main" val="17554096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1255694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sz="1000">
                <a:solidFill>
                  <a:prstClr val="black"/>
                </a:solidFill>
              </a:rPr>
              <a:t>© Software University Foundation – </a:t>
            </a:r>
            <a:r>
              <a:rPr lang="en-US" sz="1000" u="sng">
                <a:solidFill>
                  <a:prstClr val="black"/>
                </a:solidFill>
                <a:hlinkClick r:id="rId3"/>
              </a:rPr>
              <a:t>http://softuni.org</a:t>
            </a:r>
            <a:endParaRPr lang="en-US" sz="1000">
              <a:solidFill>
                <a:prstClr val="black"/>
              </a:solidFill>
            </a:endParaRPr>
          </a:p>
          <a:p>
            <a:r>
              <a:rPr lang="en-US" sz="1000">
                <a:solidFill>
                  <a:prstClr val="black"/>
                </a:solidFill>
              </a:rPr>
              <a:t>This work is licensed under the </a:t>
            </a:r>
            <a:r>
              <a:rPr lang="en-US" sz="1000" u="sng" noProof="1">
                <a:solidFill>
                  <a:prstClr val="black"/>
                </a:solidFill>
                <a:hlinkClick r:id="rId4"/>
              </a:rPr>
              <a:t>Creative Commons Attribution-NonCommercial-ShareAlike</a:t>
            </a:r>
            <a:r>
              <a:rPr lang="en-US" sz="1000" noProof="1">
                <a:solidFill>
                  <a:prstClr val="black"/>
                </a:solidFill>
              </a:rPr>
              <a:t> </a:t>
            </a:r>
            <a:r>
              <a:rPr lang="en-US" sz="1000">
                <a:solidFill>
                  <a:prstClr val="black"/>
                </a:solidFill>
              </a:rPr>
              <a:t>license.</a:t>
            </a:r>
            <a:endParaRPr lang="en-US" sz="1000" dirty="0">
              <a:solidFill>
                <a:prstClr val="black"/>
              </a:solidFill>
            </a:endParaRPr>
          </a:p>
        </p:txBody>
      </p:sp>
      <p:sp>
        <p:nvSpPr>
          <p:cNvPr id="5" name="Slide Number Placeholder 4"/>
          <p:cNvSpPr>
            <a:spLocks noGrp="1"/>
          </p:cNvSpPr>
          <p:nvPr>
            <p:ph type="sldNum" sz="quarter" idx="11"/>
          </p:nvPr>
        </p:nvSpPr>
        <p:spPr/>
        <p:txBody>
          <a:bodyPr/>
          <a:lstStyle/>
          <a:p>
            <a:fld id="{3EBA5BD7-F043-4D1B-AA17-CD412FC534DE}" type="slidenum">
              <a:rPr lang="en-US" smtClean="0">
                <a:solidFill>
                  <a:prstClr val="black"/>
                </a:solidFill>
              </a:rPr>
              <a:pPr/>
              <a:t>49</a:t>
            </a:fld>
            <a:endParaRPr lang="en-US" dirty="0">
              <a:solidFill>
                <a:prstClr val="black"/>
              </a:solidFill>
            </a:endParaRPr>
          </a:p>
        </p:txBody>
      </p:sp>
    </p:spTree>
    <p:extLst>
      <p:ext uri="{BB962C8B-B14F-4D97-AF65-F5344CB8AC3E}">
        <p14:creationId xmlns:p14="http://schemas.microsoft.com/office/powerpoint/2010/main" val="21292770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50</a:t>
            </a:fld>
            <a:endParaRPr lang="en-US" dirty="0"/>
          </a:p>
        </p:txBody>
      </p:sp>
    </p:spTree>
    <p:extLst>
      <p:ext uri="{BB962C8B-B14F-4D97-AF65-F5344CB8AC3E}">
        <p14:creationId xmlns:p14="http://schemas.microsoft.com/office/powerpoint/2010/main" val="29684122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51</a:t>
            </a:fld>
            <a:endParaRPr lang="en-US" dirty="0"/>
          </a:p>
        </p:txBody>
      </p:sp>
    </p:spTree>
    <p:extLst>
      <p:ext uri="{BB962C8B-B14F-4D97-AF65-F5344CB8AC3E}">
        <p14:creationId xmlns:p14="http://schemas.microsoft.com/office/powerpoint/2010/main" val="376276204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8" Type="http://schemas.openxmlformats.org/officeDocument/2006/relationships/hyperlink" Target="http://judge.softuni.bg/" TargetMode="External"/><Relationship Id="rId13" Type="http://schemas.openxmlformats.org/officeDocument/2006/relationships/image" Target="../media/image7.png"/><Relationship Id="rId3" Type="http://schemas.openxmlformats.org/officeDocument/2006/relationships/image" Target="../media/image6.png"/><Relationship Id="rId7" Type="http://schemas.openxmlformats.org/officeDocument/2006/relationships/hyperlink" Target="http://forum.softuni.bg/" TargetMode="External"/><Relationship Id="rId12" Type="http://schemas.openxmlformats.org/officeDocument/2006/relationships/hyperlink" Target="http://www.introprogramming.info/" TargetMode="External"/><Relationship Id="rId2" Type="http://schemas.openxmlformats.org/officeDocument/2006/relationships/image" Target="../media/image5.jpeg"/><Relationship Id="rId1" Type="http://schemas.openxmlformats.org/officeDocument/2006/relationships/slideMaster" Target="../slideMasters/slideMaster2.xml"/><Relationship Id="rId6" Type="http://schemas.openxmlformats.org/officeDocument/2006/relationships/hyperlink" Target="http://www.nakov.com/" TargetMode="External"/><Relationship Id="rId11" Type="http://schemas.openxmlformats.org/officeDocument/2006/relationships/hyperlink" Target="http://www.youtube.com/SoftwareUniversity" TargetMode="External"/><Relationship Id="rId5" Type="http://schemas.openxmlformats.org/officeDocument/2006/relationships/hyperlink" Target="http://softuni.org/" TargetMode="External"/><Relationship Id="rId10" Type="http://schemas.openxmlformats.org/officeDocument/2006/relationships/hyperlink" Target="https://twitter.com/softunibg" TargetMode="External"/><Relationship Id="rId4" Type="http://schemas.openxmlformats.org/officeDocument/2006/relationships/hyperlink" Target="http://softuni.bg/" TargetMode="External"/><Relationship Id="rId9" Type="http://schemas.openxmlformats.org/officeDocument/2006/relationships/hyperlink" Target="https://www.facebook.com/SoftwareUniversity" TargetMode="Externa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resentation Title Slide">
    <p:bg bwMode="grayWhite">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366413" y="314301"/>
            <a:ext cx="7382341" cy="2000251"/>
          </a:xfrm>
        </p:spPr>
        <p:txBody>
          <a:bodyPr lIns="0" tIns="0" rIns="0" bIns="0">
            <a:normAutofit/>
          </a:bodyPr>
          <a:lstStyle>
            <a:lvl1pPr algn="r">
              <a:defRPr sz="5400">
                <a:solidFill>
                  <a:srgbClr val="F6D18E"/>
                </a:solidFill>
              </a:defRPr>
            </a:lvl1pPr>
          </a:lstStyle>
          <a:p>
            <a:r>
              <a:rPr lang="en-US" dirty="0"/>
              <a:t>Presentation Title</a:t>
            </a:r>
            <a:endParaRPr dirty="0"/>
          </a:p>
        </p:txBody>
      </p:sp>
      <p:sp>
        <p:nvSpPr>
          <p:cNvPr id="3" name="Subtitle 2"/>
          <p:cNvSpPr>
            <a:spLocks noGrp="1"/>
          </p:cNvSpPr>
          <p:nvPr>
            <p:ph type="subTitle" idx="1" hasCustomPrompt="1"/>
          </p:nvPr>
        </p:nvSpPr>
        <p:spPr>
          <a:xfrm>
            <a:off x="4366413" y="2346299"/>
            <a:ext cx="7382341" cy="1752600"/>
          </a:xfrm>
        </p:spPr>
        <p:txBody>
          <a:bodyPr lIns="0" tIns="0" rIns="0" bIns="0">
            <a:normAutofit/>
          </a:bodyPr>
          <a:lstStyle>
            <a:lvl1pPr marL="0" indent="0" algn="r">
              <a:spcBef>
                <a:spcPts val="0"/>
              </a:spcBef>
              <a:buNone/>
              <a:defRPr sz="4000" cap="none" spc="200" baseline="0">
                <a:solidFill>
                  <a:schemeClr val="accent1"/>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2" indent="0" algn="ctr">
              <a:buNone/>
              <a:defRPr>
                <a:solidFill>
                  <a:schemeClr val="tx1">
                    <a:tint val="75000"/>
                  </a:schemeClr>
                </a:solidFill>
              </a:defRPr>
            </a:lvl5pPr>
            <a:lvl6pPr marL="3047466"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dirty="0"/>
              <a:t>Presentation Subtitle</a:t>
            </a:r>
            <a:endParaRPr dirty="0"/>
          </a:p>
        </p:txBody>
      </p:sp>
      <p:sp>
        <p:nvSpPr>
          <p:cNvPr id="25" name="Text Placeholder 13"/>
          <p:cNvSpPr>
            <a:spLocks noGrp="1"/>
          </p:cNvSpPr>
          <p:nvPr>
            <p:ph type="body" sz="quarter" idx="10" hasCustomPrompt="1"/>
          </p:nvPr>
        </p:nvSpPr>
        <p:spPr bwMode="auto">
          <a:xfrm>
            <a:off x="760412" y="4164083"/>
            <a:ext cx="3187613" cy="525135"/>
          </a:xfrm>
          <a:prstGeom prst="rect">
            <a:avLst/>
          </a:prstGeom>
          <a:noFill/>
          <a:effectLst/>
        </p:spPr>
        <p:txBody>
          <a:bodyPr wrap="square" lIns="36000" tIns="36000" rIns="36000" bIns="36000" rtlCol="0" anchor="b" anchorCtr="0">
            <a:spAutoFit/>
          </a:bodyPr>
          <a:lstStyle>
            <a:lvl1pPr marL="0" indent="0" algn="l" rtl="0" fontAlgn="base">
              <a:spcBef>
                <a:spcPct val="0"/>
              </a:spcBef>
              <a:spcAft>
                <a:spcPct val="0"/>
              </a:spcAft>
              <a:buNone/>
              <a:defRPr lang="en-US" sz="2800" b="1" kern="1200" baseline="0" dirty="0" smtClean="0">
                <a:solidFill>
                  <a:srgbClr val="EE792A"/>
                </a:solidFill>
                <a:effectLst/>
                <a:latin typeface="+mn-lt"/>
                <a:ea typeface="+mn-ea"/>
                <a:cs typeface="+mn-cs"/>
              </a:defRPr>
            </a:lvl1pPr>
          </a:lstStyle>
          <a:p>
            <a:pPr lvl="0"/>
            <a:r>
              <a:rPr lang="en-US" dirty="0"/>
              <a:t>Author Name</a:t>
            </a:r>
          </a:p>
        </p:txBody>
      </p:sp>
      <p:sp>
        <p:nvSpPr>
          <p:cNvPr id="31" name="Picture Placeholder 4"/>
          <p:cNvSpPr>
            <a:spLocks noGrp="1"/>
          </p:cNvSpPr>
          <p:nvPr>
            <p:ph type="pic" sz="quarter" idx="16" hasCustomPrompt="1"/>
          </p:nvPr>
        </p:nvSpPr>
        <p:spPr>
          <a:xfrm>
            <a:off x="4366413" y="4191000"/>
            <a:ext cx="7382341" cy="1905000"/>
          </a:xfrm>
          <a:prstGeom prst="rect">
            <a:avLst/>
          </a:prstGeom>
        </p:spPr>
        <p:txBody>
          <a:bodyPr lIns="108000" tIns="36000" rIns="108000" bIns="36000"/>
          <a:lstStyle>
            <a:lvl1pPr marL="0" indent="0">
              <a:buNone/>
              <a:defRPr/>
            </a:lvl1pPr>
          </a:lstStyle>
          <a:p>
            <a:r>
              <a:rPr lang="en-US" dirty="0"/>
              <a:t>Insert a Picture Here</a:t>
            </a:r>
          </a:p>
        </p:txBody>
      </p:sp>
      <p:sp>
        <p:nvSpPr>
          <p:cNvPr id="32" name="Text Placeholder 13"/>
          <p:cNvSpPr>
            <a:spLocks noGrp="1"/>
          </p:cNvSpPr>
          <p:nvPr>
            <p:ph type="body" sz="quarter" idx="13" hasCustomPrompt="1"/>
          </p:nvPr>
        </p:nvSpPr>
        <p:spPr bwMode="auto">
          <a:xfrm>
            <a:off x="760413" y="4633982"/>
            <a:ext cx="3187614" cy="444343"/>
          </a:xfrm>
          <a:prstGeom prst="rect">
            <a:avLst/>
          </a:prstGeom>
          <a:noFill/>
          <a:effectLst/>
        </p:spPr>
        <p:txBody>
          <a:bodyPr wrap="square" lIns="36000" tIns="36000" rIns="36000" bIns="36000" rtlCol="0" anchor="ctr" anchorCtr="0">
            <a:spAutoFit/>
          </a:bodyPr>
          <a:lstStyle>
            <a:lvl1pPr marL="0" indent="0" algn="l" rtl="0" fontAlgn="base">
              <a:spcBef>
                <a:spcPct val="0"/>
              </a:spcBef>
              <a:spcAft>
                <a:spcPct val="0"/>
              </a:spcAft>
              <a:buNone/>
              <a:defRPr lang="en-US" sz="2300" b="1" kern="1200" dirty="0" smtClean="0">
                <a:solidFill>
                  <a:srgbClr val="F4B36C"/>
                </a:solidFill>
                <a:effectLst/>
                <a:latin typeface="+mn-lt"/>
                <a:ea typeface="+mn-ea"/>
                <a:cs typeface="+mn-cs"/>
              </a:defRPr>
            </a:lvl1pPr>
          </a:lstStyle>
          <a:p>
            <a:pPr lvl="0"/>
            <a:r>
              <a:rPr lang="en-US" dirty="0"/>
              <a:t>Position</a:t>
            </a:r>
          </a:p>
        </p:txBody>
      </p:sp>
      <p:sp>
        <p:nvSpPr>
          <p:cNvPr id="33" name="Text Placeholder 13"/>
          <p:cNvSpPr>
            <a:spLocks noGrp="1"/>
          </p:cNvSpPr>
          <p:nvPr>
            <p:ph type="body" sz="quarter" idx="14" hasCustomPrompt="1"/>
          </p:nvPr>
        </p:nvSpPr>
        <p:spPr bwMode="auto">
          <a:xfrm>
            <a:off x="760412" y="5011671"/>
            <a:ext cx="3187613" cy="395869"/>
          </a:xfrm>
          <a:prstGeom prst="rect">
            <a:avLst/>
          </a:prstGeom>
          <a:noFill/>
          <a:effectLst/>
        </p:spPr>
        <p:txBody>
          <a:bodyPr wrap="square" lIns="36000" tIns="36000" rIns="36000" bIns="36000" rtlCol="0" anchor="ctr" anchorCtr="0">
            <a:spAutoFit/>
          </a:bodyPr>
          <a:lstStyle>
            <a:lvl1pPr marL="0" indent="0" algn="l" rtl="0" fontAlgn="base">
              <a:spcBef>
                <a:spcPct val="0"/>
              </a:spcBef>
              <a:spcAft>
                <a:spcPct val="0"/>
              </a:spcAft>
              <a:buNone/>
              <a:defRPr lang="en-US" sz="2000" b="1" kern="1200" dirty="0" smtClean="0">
                <a:solidFill>
                  <a:schemeClr val="accent1">
                    <a:lumMod val="40000"/>
                    <a:lumOff val="60000"/>
                  </a:schemeClr>
                </a:solidFill>
                <a:effectLst/>
                <a:latin typeface="+mn-lt"/>
                <a:ea typeface="+mn-ea"/>
                <a:cs typeface="+mn-cs"/>
              </a:defRPr>
            </a:lvl1pPr>
          </a:lstStyle>
          <a:p>
            <a:pPr lvl="0"/>
            <a:r>
              <a:rPr lang="en-US" dirty="0"/>
              <a:t>Web Site</a:t>
            </a:r>
          </a:p>
        </p:txBody>
      </p:sp>
      <p:sp>
        <p:nvSpPr>
          <p:cNvPr id="34" name="Text Placeholder 13"/>
          <p:cNvSpPr>
            <a:spLocks noGrp="1"/>
          </p:cNvSpPr>
          <p:nvPr>
            <p:ph type="body" sz="quarter" idx="17" hasCustomPrompt="1"/>
          </p:nvPr>
        </p:nvSpPr>
        <p:spPr bwMode="auto">
          <a:xfrm>
            <a:off x="760412" y="5394605"/>
            <a:ext cx="3187613" cy="363552"/>
          </a:xfrm>
          <a:prstGeom prst="rect">
            <a:avLst/>
          </a:prstGeom>
          <a:noFill/>
          <a:effectLst/>
        </p:spPr>
        <p:txBody>
          <a:bodyPr wrap="square" lIns="36000" tIns="36000" rIns="36000" bIns="36000" rtlCol="0" anchor="ctr" anchorCtr="0">
            <a:spAutoFit/>
          </a:bodyPr>
          <a:lstStyle>
            <a:lvl1pPr marL="0" indent="0" algn="l" rtl="0" fontAlgn="base">
              <a:spcBef>
                <a:spcPct val="0"/>
              </a:spcBef>
              <a:spcAft>
                <a:spcPct val="0"/>
              </a:spcAft>
              <a:buNone/>
              <a:defRPr lang="en-US" sz="1800" b="1" kern="1200" dirty="0" smtClean="0">
                <a:solidFill>
                  <a:srgbClr val="F27A44"/>
                </a:solidFill>
                <a:effectLst/>
                <a:latin typeface="+mn-lt"/>
                <a:ea typeface="+mn-ea"/>
                <a:cs typeface="+mn-cs"/>
              </a:defRPr>
            </a:lvl1pPr>
          </a:lstStyle>
          <a:p>
            <a:pPr lvl="0"/>
            <a:r>
              <a:rPr lang="en-US" dirty="0"/>
              <a:t>Company Name</a:t>
            </a:r>
          </a:p>
        </p:txBody>
      </p:sp>
      <p:sp>
        <p:nvSpPr>
          <p:cNvPr id="35" name="Text Placeholder 13"/>
          <p:cNvSpPr>
            <a:spLocks noGrp="1"/>
          </p:cNvSpPr>
          <p:nvPr>
            <p:ph type="body" sz="quarter" idx="18" hasCustomPrompt="1"/>
          </p:nvPr>
        </p:nvSpPr>
        <p:spPr bwMode="auto">
          <a:xfrm>
            <a:off x="760412" y="5735767"/>
            <a:ext cx="3187613" cy="331235"/>
          </a:xfrm>
          <a:prstGeom prst="rect">
            <a:avLst/>
          </a:prstGeom>
          <a:noFill/>
          <a:effectLst/>
        </p:spPr>
        <p:txBody>
          <a:bodyPr wrap="square" lIns="36000" tIns="36000" rIns="36000" bIns="36000" rtlCol="0" anchor="ctr" anchorCtr="0">
            <a:spAutoFit/>
          </a:bodyPr>
          <a:lstStyle>
            <a:lvl1pPr marL="0" indent="0" algn="l" rtl="0" fontAlgn="base">
              <a:spcBef>
                <a:spcPct val="0"/>
              </a:spcBef>
              <a:spcAft>
                <a:spcPct val="0"/>
              </a:spcAft>
              <a:buNone/>
              <a:defRPr lang="en-US" sz="1600" b="1" kern="1200" dirty="0" smtClean="0">
                <a:solidFill>
                  <a:srgbClr val="F27A44"/>
                </a:solidFill>
                <a:effectLst/>
                <a:latin typeface="+mn-lt"/>
                <a:ea typeface="+mn-ea"/>
                <a:cs typeface="+mn-cs"/>
              </a:defRPr>
            </a:lvl1pPr>
          </a:lstStyle>
          <a:p>
            <a:pPr lvl="0"/>
            <a:r>
              <a:rPr lang="en-US" dirty="0"/>
              <a:t>Company Web Site</a:t>
            </a:r>
          </a:p>
        </p:txBody>
      </p:sp>
    </p:spTree>
    <p:extLst>
      <p:ext uri="{BB962C8B-B14F-4D97-AF65-F5344CB8AC3E}">
        <p14:creationId xmlns:p14="http://schemas.microsoft.com/office/powerpoint/2010/main" val="18474885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Date Placeholder 3"/>
          <p:cNvSpPr>
            <a:spLocks noGrp="1"/>
          </p:cNvSpPr>
          <p:nvPr>
            <p:ph type="dt" sz="half" idx="2"/>
          </p:nvPr>
        </p:nvSpPr>
        <p:spPr>
          <a:xfrm>
            <a:off x="188814" y="6525002"/>
            <a:ext cx="1223999" cy="196477"/>
          </a:xfrm>
          <a:prstGeom prst="rect">
            <a:avLst/>
          </a:prstGeom>
        </p:spPr>
        <p:txBody>
          <a:bodyPr vert="horz" lIns="36000" tIns="36000" rIns="36000" bIns="36000" rtlCol="0" anchor="ctr"/>
          <a:lstStyle>
            <a:lvl1pPr algn="l">
              <a:defRPr sz="1000">
                <a:solidFill>
                  <a:schemeClr val="tx1">
                    <a:tint val="75000"/>
                  </a:schemeClr>
                </a:solidFill>
              </a:defRPr>
            </a:lvl1pPr>
          </a:lstStyle>
          <a:p>
            <a:fld id="{055373AC-9AA7-423B-BA00-BA1C74164DBD}" type="datetime1">
              <a:rPr lang="en-US" smtClean="0"/>
              <a:pPr/>
              <a:t>25-Jul-16</a:t>
            </a:fld>
            <a:endParaRPr lang="en-US" dirty="0"/>
          </a:p>
        </p:txBody>
      </p:sp>
      <p:sp>
        <p:nvSpPr>
          <p:cNvPr id="19" name="Footer Placeholder 4"/>
          <p:cNvSpPr>
            <a:spLocks noGrp="1"/>
          </p:cNvSpPr>
          <p:nvPr>
            <p:ph type="ftr" sz="quarter" idx="3"/>
          </p:nvPr>
        </p:nvSpPr>
        <p:spPr>
          <a:xfrm>
            <a:off x="1414412" y="6525002"/>
            <a:ext cx="10150400" cy="196477"/>
          </a:xfrm>
          <a:prstGeom prst="rect">
            <a:avLst/>
          </a:prstGeom>
        </p:spPr>
        <p:txBody>
          <a:bodyPr vert="horz" lIns="36000" tIns="36000" rIns="36000" bIns="36000" rtlCol="0" anchor="ctr"/>
          <a:lstStyle>
            <a:lvl1pPr algn="ctr">
              <a:defRPr sz="1000">
                <a:solidFill>
                  <a:schemeClr val="tx1">
                    <a:tint val="75000"/>
                  </a:schemeClr>
                </a:solidFill>
              </a:defRPr>
            </a:lvl1pPr>
          </a:lstStyle>
          <a:p>
            <a:endParaRPr lang="en-US" dirty="0"/>
          </a:p>
        </p:txBody>
      </p:sp>
      <p:sp>
        <p:nvSpPr>
          <p:cNvPr id="20" name="Slide Number Placeholder 5"/>
          <p:cNvSpPr>
            <a:spLocks noGrp="1"/>
          </p:cNvSpPr>
          <p:nvPr>
            <p:ph type="sldNum" sz="quarter" idx="4"/>
          </p:nvPr>
        </p:nvSpPr>
        <p:spPr>
          <a:xfrm>
            <a:off x="11566412" y="6525002"/>
            <a:ext cx="428822" cy="196477"/>
          </a:xfrm>
          <a:prstGeom prst="rect">
            <a:avLst/>
          </a:prstGeom>
        </p:spPr>
        <p:txBody>
          <a:bodyPr vert="horz" lIns="36000" tIns="36000" rIns="36000" bIns="36000" rtlCol="0" anchor="ctr"/>
          <a:lstStyle>
            <a:lvl1pPr algn="r">
              <a:defRPr sz="1000">
                <a:solidFill>
                  <a:schemeClr val="tx1">
                    <a:tint val="75000"/>
                  </a:schemeClr>
                </a:solidFill>
              </a:defRPr>
            </a:lvl1pPr>
          </a:lstStyle>
          <a:p>
            <a:fld id="{C014DD1E-5D91-48A3-AD6D-45FBA980D106}" type="slidenum">
              <a:rPr lang="en-US" smtClean="0"/>
              <a:pPr/>
              <a:t>‹#›</a:t>
            </a:fld>
            <a:endParaRPr lang="en-US" dirty="0"/>
          </a:p>
        </p:txBody>
      </p:sp>
      <p:sp>
        <p:nvSpPr>
          <p:cNvPr id="22" name="Content Placeholder 2"/>
          <p:cNvSpPr>
            <a:spLocks noGrp="1"/>
          </p:cNvSpPr>
          <p:nvPr>
            <p:ph idx="1" hasCustomPrompt="1"/>
          </p:nvPr>
        </p:nvSpPr>
        <p:spPr>
          <a:xfrm>
            <a:off x="190413" y="1151121"/>
            <a:ext cx="11804822" cy="5570355"/>
          </a:xfrm>
        </p:spPr>
        <p:txBody>
          <a:bodyPr/>
          <a:lstStyle>
            <a:lvl1pPr>
              <a:defRPr sz="3400"/>
            </a:lvl1pPr>
            <a:lvl2pPr>
              <a:defRPr sz="3200"/>
            </a:lvl2pPr>
            <a:lvl3pPr>
              <a:defRPr sz="3000"/>
            </a:lvl3pPr>
            <a:lvl4pPr>
              <a:defRPr sz="2800"/>
            </a:lvl4pPr>
            <a:lvl5pPr>
              <a:defRPr sz="2600"/>
            </a:lvl5pPr>
            <a:lvl6pPr>
              <a:defRPr/>
            </a:lvl6pPr>
            <a:lvl7pPr>
              <a:defRPr/>
            </a:lvl7pPr>
            <a:lvl8pPr>
              <a:defRPr/>
            </a:lvl8pPr>
            <a:lvl9pPr>
              <a:defRPr/>
            </a:lvl9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2" name="Title 1"/>
          <p:cNvSpPr>
            <a:spLocks noGrp="1"/>
          </p:cNvSpPr>
          <p:nvPr>
            <p:ph type="title" hasCustomPrompt="1"/>
          </p:nvPr>
        </p:nvSpPr>
        <p:spPr>
          <a:xfrm>
            <a:off x="188815" y="40341"/>
            <a:ext cx="9577597" cy="1110780"/>
          </a:xfrm>
        </p:spPr>
        <p:txBody>
          <a:bodyPr/>
          <a:lstStyle>
            <a:lvl1pPr>
              <a:defRPr>
                <a:solidFill>
                  <a:srgbClr val="F3BE60"/>
                </a:solidFill>
                <a:effectLst/>
              </a:defRPr>
            </a:lvl1pPr>
          </a:lstStyle>
          <a:p>
            <a:r>
              <a:rPr lang="en-US" dirty="0"/>
              <a:t>Slide Title</a:t>
            </a:r>
            <a:endParaRPr dirty="0"/>
          </a:p>
        </p:txBody>
      </p:sp>
      <p:pic>
        <p:nvPicPr>
          <p:cNvPr id="1026" name="Picture 2" descr="D:\_WORK PROJECTS\Nakov\Presentation Slides Design\STORE\Software University Foundation Logo BG and ENG black WHITOUT background CMYK.png"/>
          <p:cNvPicPr>
            <a:picLocks noChangeAspect="1" noChangeArrowheads="1"/>
          </p:cNvPicPr>
          <p:nvPr userDrawn="1"/>
        </p:nvPicPr>
        <p:blipFill>
          <a:blip r:embed="rId3" cstate="print"/>
          <a:srcRect/>
          <a:stretch>
            <a:fillRect/>
          </a:stretch>
        </p:blipFill>
        <p:spPr bwMode="auto">
          <a:xfrm>
            <a:off x="9828212" y="228600"/>
            <a:ext cx="2175525" cy="762000"/>
          </a:xfrm>
          <a:prstGeom prst="rect">
            <a:avLst/>
          </a:prstGeom>
          <a:noFill/>
        </p:spPr>
      </p:pic>
    </p:spTree>
    <p:extLst>
      <p:ext uri="{BB962C8B-B14F-4D97-AF65-F5344CB8AC3E}">
        <p14:creationId xmlns:p14="http://schemas.microsoft.com/office/powerpoint/2010/main" val="14067690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446212" y="4953000"/>
            <a:ext cx="8938472" cy="820600"/>
          </a:xfrm>
        </p:spPr>
        <p:txBody>
          <a:bodyPr lIns="36000" tIns="36000" rIns="36000" bIns="36000" anchor="b">
            <a:spAutoFit/>
          </a:bodyPr>
          <a:lstStyle>
            <a:lvl1pPr algn="ctr">
              <a:defRPr sz="5400" b="1" cap="none" baseline="0"/>
            </a:lvl1pPr>
          </a:lstStyle>
          <a:p>
            <a:r>
              <a:rPr lang="en-US" dirty="0"/>
              <a:t>Click to Edit Section Title</a:t>
            </a:r>
            <a:endParaRPr dirty="0"/>
          </a:p>
        </p:txBody>
      </p:sp>
      <p:sp>
        <p:nvSpPr>
          <p:cNvPr id="3" name="Text Placeholder 2"/>
          <p:cNvSpPr>
            <a:spLocks noGrp="1"/>
          </p:cNvSpPr>
          <p:nvPr>
            <p:ph type="body" idx="1" hasCustomPrompt="1"/>
          </p:nvPr>
        </p:nvSpPr>
        <p:spPr>
          <a:xfrm>
            <a:off x="1446212" y="5754968"/>
            <a:ext cx="8938472" cy="688256"/>
          </a:xfrm>
        </p:spPr>
        <p:txBody>
          <a:bodyPr lIns="36000" tIns="36000" rIns="36000" bIns="36000" anchor="t">
            <a:spAutoFit/>
          </a:bodyPr>
          <a:lstStyle>
            <a:lvl1pPr marL="0" indent="0" algn="ctr">
              <a:spcBef>
                <a:spcPts val="0"/>
              </a:spcBef>
              <a:buNone/>
              <a:defRPr sz="4000" cap="none" spc="200" baseline="0">
                <a:solidFill>
                  <a:schemeClr val="accent1"/>
                </a:solidFill>
              </a:defRPr>
            </a:lvl1pPr>
            <a:lvl2pPr marL="609493" indent="0">
              <a:buNone/>
              <a:defRPr sz="2400">
                <a:solidFill>
                  <a:schemeClr val="tx1">
                    <a:tint val="75000"/>
                  </a:schemeClr>
                </a:solidFill>
              </a:defRPr>
            </a:lvl2pPr>
            <a:lvl3pPr marL="1218987" indent="0">
              <a:buNone/>
              <a:defRPr sz="2100">
                <a:solidFill>
                  <a:schemeClr val="tx1">
                    <a:tint val="75000"/>
                  </a:schemeClr>
                </a:solidFill>
              </a:defRPr>
            </a:lvl3pPr>
            <a:lvl4pPr marL="1828480" indent="0">
              <a:buNone/>
              <a:defRPr sz="1900">
                <a:solidFill>
                  <a:schemeClr val="tx1">
                    <a:tint val="75000"/>
                  </a:schemeClr>
                </a:solidFill>
              </a:defRPr>
            </a:lvl4pPr>
            <a:lvl5pPr marL="2437972" indent="0">
              <a:buNone/>
              <a:defRPr sz="1900">
                <a:solidFill>
                  <a:schemeClr val="tx1">
                    <a:tint val="75000"/>
                  </a:schemeClr>
                </a:solidFill>
              </a:defRPr>
            </a:lvl5pPr>
            <a:lvl6pPr marL="3047466" indent="0">
              <a:buNone/>
              <a:defRPr sz="1900">
                <a:solidFill>
                  <a:schemeClr val="tx1">
                    <a:tint val="75000"/>
                  </a:schemeClr>
                </a:solidFill>
              </a:defRPr>
            </a:lvl6pPr>
            <a:lvl7pPr marL="3656960" indent="0">
              <a:buNone/>
              <a:defRPr sz="1900">
                <a:solidFill>
                  <a:schemeClr val="tx1">
                    <a:tint val="75000"/>
                  </a:schemeClr>
                </a:solidFill>
              </a:defRPr>
            </a:lvl7pPr>
            <a:lvl8pPr marL="4266453" indent="0">
              <a:buNone/>
              <a:defRPr sz="1900">
                <a:solidFill>
                  <a:schemeClr val="tx1">
                    <a:tint val="75000"/>
                  </a:schemeClr>
                </a:solidFill>
              </a:defRPr>
            </a:lvl8pPr>
            <a:lvl9pPr marL="4875947" indent="0">
              <a:buNone/>
              <a:defRPr sz="1900">
                <a:solidFill>
                  <a:schemeClr val="tx1">
                    <a:tint val="75000"/>
                  </a:schemeClr>
                </a:solidFill>
              </a:defRPr>
            </a:lvl9pPr>
          </a:lstStyle>
          <a:p>
            <a:pPr lvl="0"/>
            <a:r>
              <a:rPr lang="en-US" dirty="0"/>
              <a:t>Click to Edit Section Subtitle</a:t>
            </a:r>
          </a:p>
        </p:txBody>
      </p:sp>
      <p:pic>
        <p:nvPicPr>
          <p:cNvPr id="9" name="Picture 2" descr="D:\_WORK PROJECTS\Nakov\Presentation Slides Design\STORE\Software University Foundation Logo BG and ENG black WHITOUT background CMYK.png"/>
          <p:cNvPicPr>
            <a:picLocks noChangeAspect="1" noChangeArrowheads="1"/>
          </p:cNvPicPr>
          <p:nvPr userDrawn="1"/>
        </p:nvPicPr>
        <p:blipFill>
          <a:blip r:embed="rId3" cstate="print"/>
          <a:srcRect/>
          <a:stretch>
            <a:fillRect/>
          </a:stretch>
        </p:blipFill>
        <p:spPr bwMode="auto">
          <a:xfrm>
            <a:off x="9828212" y="228600"/>
            <a:ext cx="2175525" cy="762000"/>
          </a:xfrm>
          <a:prstGeom prst="rect">
            <a:avLst/>
          </a:prstGeom>
          <a:noFill/>
        </p:spPr>
      </p:pic>
    </p:spTree>
    <p:extLst>
      <p:ext uri="{BB962C8B-B14F-4D97-AF65-F5344CB8AC3E}">
        <p14:creationId xmlns:p14="http://schemas.microsoft.com/office/powerpoint/2010/main" val="36163306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Blank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24785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resentation Title Slide">
    <p:bg bwMode="grayWhite">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366413" y="314301"/>
            <a:ext cx="7382341" cy="2000251"/>
          </a:xfrm>
        </p:spPr>
        <p:txBody>
          <a:bodyPr lIns="0" tIns="0" rIns="0" bIns="0">
            <a:normAutofit/>
          </a:bodyPr>
          <a:lstStyle>
            <a:lvl1pPr algn="r">
              <a:defRPr sz="5400">
                <a:solidFill>
                  <a:srgbClr val="F6D18E"/>
                </a:solidFill>
              </a:defRPr>
            </a:lvl1pPr>
          </a:lstStyle>
          <a:p>
            <a:r>
              <a:rPr lang="en-US" dirty="0"/>
              <a:t>Presentation Title</a:t>
            </a:r>
            <a:endParaRPr dirty="0"/>
          </a:p>
        </p:txBody>
      </p:sp>
      <p:sp>
        <p:nvSpPr>
          <p:cNvPr id="3" name="Subtitle 2"/>
          <p:cNvSpPr>
            <a:spLocks noGrp="1"/>
          </p:cNvSpPr>
          <p:nvPr>
            <p:ph type="subTitle" idx="1" hasCustomPrompt="1"/>
          </p:nvPr>
        </p:nvSpPr>
        <p:spPr>
          <a:xfrm>
            <a:off x="4366413" y="2346299"/>
            <a:ext cx="7382341" cy="1752600"/>
          </a:xfrm>
        </p:spPr>
        <p:txBody>
          <a:bodyPr lIns="0" tIns="0" rIns="0" bIns="0">
            <a:normAutofit/>
          </a:bodyPr>
          <a:lstStyle>
            <a:lvl1pPr marL="0" indent="0" algn="r">
              <a:spcBef>
                <a:spcPts val="0"/>
              </a:spcBef>
              <a:buNone/>
              <a:defRPr sz="4000" cap="none" spc="200" baseline="0">
                <a:solidFill>
                  <a:schemeClr val="accent1"/>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2" indent="0" algn="ctr">
              <a:buNone/>
              <a:defRPr>
                <a:solidFill>
                  <a:schemeClr val="tx1">
                    <a:tint val="75000"/>
                  </a:schemeClr>
                </a:solidFill>
              </a:defRPr>
            </a:lvl5pPr>
            <a:lvl6pPr marL="3047466"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dirty="0"/>
              <a:t>Presentation Subtitle</a:t>
            </a:r>
            <a:endParaRPr dirty="0"/>
          </a:p>
        </p:txBody>
      </p:sp>
      <p:sp>
        <p:nvSpPr>
          <p:cNvPr id="25" name="Text Placeholder 13"/>
          <p:cNvSpPr>
            <a:spLocks noGrp="1"/>
          </p:cNvSpPr>
          <p:nvPr>
            <p:ph type="body" sz="quarter" idx="10" hasCustomPrompt="1"/>
          </p:nvPr>
        </p:nvSpPr>
        <p:spPr bwMode="auto">
          <a:xfrm>
            <a:off x="760412" y="4164083"/>
            <a:ext cx="3187613" cy="525135"/>
          </a:xfrm>
          <a:prstGeom prst="rect">
            <a:avLst/>
          </a:prstGeom>
          <a:noFill/>
          <a:effectLst/>
        </p:spPr>
        <p:txBody>
          <a:bodyPr wrap="square" lIns="36000" tIns="36000" rIns="36000" bIns="36000" rtlCol="0" anchor="b" anchorCtr="0">
            <a:spAutoFit/>
          </a:bodyPr>
          <a:lstStyle>
            <a:lvl1pPr marL="0" indent="0" algn="l" rtl="0" fontAlgn="base">
              <a:spcBef>
                <a:spcPct val="0"/>
              </a:spcBef>
              <a:spcAft>
                <a:spcPct val="0"/>
              </a:spcAft>
              <a:buNone/>
              <a:defRPr lang="en-US" sz="2800" b="1" kern="1200" baseline="0" dirty="0" smtClean="0">
                <a:solidFill>
                  <a:srgbClr val="EE792A"/>
                </a:solidFill>
                <a:effectLst/>
                <a:latin typeface="+mn-lt"/>
                <a:ea typeface="+mn-ea"/>
                <a:cs typeface="+mn-cs"/>
              </a:defRPr>
            </a:lvl1pPr>
          </a:lstStyle>
          <a:p>
            <a:pPr lvl="0"/>
            <a:r>
              <a:rPr lang="en-US" dirty="0"/>
              <a:t>Author Name</a:t>
            </a:r>
          </a:p>
        </p:txBody>
      </p:sp>
      <p:sp>
        <p:nvSpPr>
          <p:cNvPr id="31" name="Picture Placeholder 4"/>
          <p:cNvSpPr>
            <a:spLocks noGrp="1"/>
          </p:cNvSpPr>
          <p:nvPr>
            <p:ph type="pic" sz="quarter" idx="16" hasCustomPrompt="1"/>
          </p:nvPr>
        </p:nvSpPr>
        <p:spPr>
          <a:xfrm>
            <a:off x="4366413" y="4191000"/>
            <a:ext cx="7382341" cy="1905000"/>
          </a:xfrm>
          <a:prstGeom prst="rect">
            <a:avLst/>
          </a:prstGeom>
        </p:spPr>
        <p:txBody>
          <a:bodyPr lIns="108000" tIns="36000" rIns="108000" bIns="36000"/>
          <a:lstStyle>
            <a:lvl1pPr marL="0" indent="0">
              <a:buNone/>
              <a:defRPr/>
            </a:lvl1pPr>
          </a:lstStyle>
          <a:p>
            <a:r>
              <a:rPr lang="en-US" dirty="0"/>
              <a:t>Insert a Picture Here</a:t>
            </a:r>
          </a:p>
        </p:txBody>
      </p:sp>
      <p:sp>
        <p:nvSpPr>
          <p:cNvPr id="32" name="Text Placeholder 13"/>
          <p:cNvSpPr>
            <a:spLocks noGrp="1"/>
          </p:cNvSpPr>
          <p:nvPr>
            <p:ph type="body" sz="quarter" idx="13" hasCustomPrompt="1"/>
          </p:nvPr>
        </p:nvSpPr>
        <p:spPr bwMode="auto">
          <a:xfrm>
            <a:off x="760413" y="4633982"/>
            <a:ext cx="3187614" cy="444343"/>
          </a:xfrm>
          <a:prstGeom prst="rect">
            <a:avLst/>
          </a:prstGeom>
          <a:noFill/>
          <a:effectLst/>
        </p:spPr>
        <p:txBody>
          <a:bodyPr wrap="square" lIns="36000" tIns="36000" rIns="36000" bIns="36000" rtlCol="0" anchor="ctr" anchorCtr="0">
            <a:spAutoFit/>
          </a:bodyPr>
          <a:lstStyle>
            <a:lvl1pPr marL="0" indent="0" algn="l" rtl="0" fontAlgn="base">
              <a:spcBef>
                <a:spcPct val="0"/>
              </a:spcBef>
              <a:spcAft>
                <a:spcPct val="0"/>
              </a:spcAft>
              <a:buNone/>
              <a:defRPr lang="en-US" sz="2300" b="1" kern="1200" dirty="0" smtClean="0">
                <a:solidFill>
                  <a:srgbClr val="F4B36C"/>
                </a:solidFill>
                <a:effectLst/>
                <a:latin typeface="+mn-lt"/>
                <a:ea typeface="+mn-ea"/>
                <a:cs typeface="+mn-cs"/>
              </a:defRPr>
            </a:lvl1pPr>
          </a:lstStyle>
          <a:p>
            <a:pPr lvl="0"/>
            <a:r>
              <a:rPr lang="en-US" dirty="0"/>
              <a:t>Position</a:t>
            </a:r>
          </a:p>
        </p:txBody>
      </p:sp>
      <p:sp>
        <p:nvSpPr>
          <p:cNvPr id="33" name="Text Placeholder 13"/>
          <p:cNvSpPr>
            <a:spLocks noGrp="1"/>
          </p:cNvSpPr>
          <p:nvPr>
            <p:ph type="body" sz="quarter" idx="14" hasCustomPrompt="1"/>
          </p:nvPr>
        </p:nvSpPr>
        <p:spPr bwMode="auto">
          <a:xfrm>
            <a:off x="760412" y="5011671"/>
            <a:ext cx="3187613" cy="395869"/>
          </a:xfrm>
          <a:prstGeom prst="rect">
            <a:avLst/>
          </a:prstGeom>
          <a:noFill/>
          <a:effectLst/>
        </p:spPr>
        <p:txBody>
          <a:bodyPr wrap="square" lIns="36000" tIns="36000" rIns="36000" bIns="36000" rtlCol="0" anchor="ctr" anchorCtr="0">
            <a:spAutoFit/>
          </a:bodyPr>
          <a:lstStyle>
            <a:lvl1pPr marL="0" indent="0" algn="l" rtl="0" fontAlgn="base">
              <a:spcBef>
                <a:spcPct val="0"/>
              </a:spcBef>
              <a:spcAft>
                <a:spcPct val="0"/>
              </a:spcAft>
              <a:buNone/>
              <a:defRPr lang="en-US" sz="2000" b="1" kern="1200" dirty="0" smtClean="0">
                <a:solidFill>
                  <a:schemeClr val="accent1">
                    <a:lumMod val="40000"/>
                    <a:lumOff val="60000"/>
                  </a:schemeClr>
                </a:solidFill>
                <a:effectLst/>
                <a:latin typeface="+mn-lt"/>
                <a:ea typeface="+mn-ea"/>
                <a:cs typeface="+mn-cs"/>
              </a:defRPr>
            </a:lvl1pPr>
          </a:lstStyle>
          <a:p>
            <a:pPr lvl="0"/>
            <a:r>
              <a:rPr lang="en-US" dirty="0"/>
              <a:t>Web Site</a:t>
            </a:r>
          </a:p>
        </p:txBody>
      </p:sp>
      <p:sp>
        <p:nvSpPr>
          <p:cNvPr id="34" name="Text Placeholder 13"/>
          <p:cNvSpPr>
            <a:spLocks noGrp="1"/>
          </p:cNvSpPr>
          <p:nvPr>
            <p:ph type="body" sz="quarter" idx="17" hasCustomPrompt="1"/>
          </p:nvPr>
        </p:nvSpPr>
        <p:spPr bwMode="auto">
          <a:xfrm>
            <a:off x="760412" y="5394605"/>
            <a:ext cx="3187613" cy="363552"/>
          </a:xfrm>
          <a:prstGeom prst="rect">
            <a:avLst/>
          </a:prstGeom>
          <a:noFill/>
          <a:effectLst/>
        </p:spPr>
        <p:txBody>
          <a:bodyPr wrap="square" lIns="36000" tIns="36000" rIns="36000" bIns="36000" rtlCol="0" anchor="ctr" anchorCtr="0">
            <a:spAutoFit/>
          </a:bodyPr>
          <a:lstStyle>
            <a:lvl1pPr marL="0" indent="0" algn="l" rtl="0" fontAlgn="base">
              <a:spcBef>
                <a:spcPct val="0"/>
              </a:spcBef>
              <a:spcAft>
                <a:spcPct val="0"/>
              </a:spcAft>
              <a:buNone/>
              <a:defRPr lang="en-US" sz="1800" b="1" kern="1200" dirty="0" smtClean="0">
                <a:solidFill>
                  <a:srgbClr val="F27A44"/>
                </a:solidFill>
                <a:effectLst/>
                <a:latin typeface="+mn-lt"/>
                <a:ea typeface="+mn-ea"/>
                <a:cs typeface="+mn-cs"/>
              </a:defRPr>
            </a:lvl1pPr>
          </a:lstStyle>
          <a:p>
            <a:pPr lvl="0"/>
            <a:r>
              <a:rPr lang="en-US" dirty="0"/>
              <a:t>Company Name</a:t>
            </a:r>
          </a:p>
        </p:txBody>
      </p:sp>
      <p:sp>
        <p:nvSpPr>
          <p:cNvPr id="35" name="Text Placeholder 13"/>
          <p:cNvSpPr>
            <a:spLocks noGrp="1"/>
          </p:cNvSpPr>
          <p:nvPr>
            <p:ph type="body" sz="quarter" idx="18" hasCustomPrompt="1"/>
          </p:nvPr>
        </p:nvSpPr>
        <p:spPr bwMode="auto">
          <a:xfrm>
            <a:off x="760412" y="5735767"/>
            <a:ext cx="3187613" cy="331235"/>
          </a:xfrm>
          <a:prstGeom prst="rect">
            <a:avLst/>
          </a:prstGeom>
          <a:noFill/>
          <a:effectLst/>
        </p:spPr>
        <p:txBody>
          <a:bodyPr wrap="square" lIns="36000" tIns="36000" rIns="36000" bIns="36000" rtlCol="0" anchor="ctr" anchorCtr="0">
            <a:spAutoFit/>
          </a:bodyPr>
          <a:lstStyle>
            <a:lvl1pPr marL="0" indent="0" algn="l" rtl="0" fontAlgn="base">
              <a:spcBef>
                <a:spcPct val="0"/>
              </a:spcBef>
              <a:spcAft>
                <a:spcPct val="0"/>
              </a:spcAft>
              <a:buNone/>
              <a:defRPr lang="en-US" sz="1600" b="1" kern="1200" dirty="0" smtClean="0">
                <a:solidFill>
                  <a:srgbClr val="F27A44"/>
                </a:solidFill>
                <a:effectLst/>
                <a:latin typeface="+mn-lt"/>
                <a:ea typeface="+mn-ea"/>
                <a:cs typeface="+mn-cs"/>
              </a:defRPr>
            </a:lvl1pPr>
          </a:lstStyle>
          <a:p>
            <a:pPr lvl="0"/>
            <a:r>
              <a:rPr lang="en-US" dirty="0"/>
              <a:t>Company Web Site</a:t>
            </a:r>
          </a:p>
        </p:txBody>
      </p:sp>
    </p:spTree>
    <p:extLst>
      <p:ext uri="{BB962C8B-B14F-4D97-AF65-F5344CB8AC3E}">
        <p14:creationId xmlns:p14="http://schemas.microsoft.com/office/powerpoint/2010/main" val="27604065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Date Placeholder 3"/>
          <p:cNvSpPr>
            <a:spLocks noGrp="1"/>
          </p:cNvSpPr>
          <p:nvPr>
            <p:ph type="dt" sz="half" idx="2"/>
          </p:nvPr>
        </p:nvSpPr>
        <p:spPr>
          <a:xfrm>
            <a:off x="188814" y="6525002"/>
            <a:ext cx="1223999" cy="196477"/>
          </a:xfrm>
          <a:prstGeom prst="rect">
            <a:avLst/>
          </a:prstGeom>
        </p:spPr>
        <p:txBody>
          <a:bodyPr vert="horz" lIns="36000" tIns="36000" rIns="36000" bIns="36000" rtlCol="0" anchor="ctr"/>
          <a:lstStyle>
            <a:lvl1pPr algn="l">
              <a:defRPr sz="1000">
                <a:solidFill>
                  <a:schemeClr val="tx1">
                    <a:tint val="75000"/>
                  </a:schemeClr>
                </a:solidFill>
              </a:defRPr>
            </a:lvl1pPr>
          </a:lstStyle>
          <a:p>
            <a:fld id="{055373AC-9AA7-423B-BA00-BA1C74164DBD}" type="datetime1">
              <a:rPr lang="en-US" smtClean="0">
                <a:solidFill>
                  <a:prstClr val="white">
                    <a:tint val="75000"/>
                  </a:prstClr>
                </a:solidFill>
              </a:rPr>
              <a:pPr/>
              <a:t>25-Jul-16</a:t>
            </a:fld>
            <a:endParaRPr lang="en-US" dirty="0">
              <a:solidFill>
                <a:prstClr val="white">
                  <a:tint val="75000"/>
                </a:prstClr>
              </a:solidFill>
            </a:endParaRPr>
          </a:p>
        </p:txBody>
      </p:sp>
      <p:sp>
        <p:nvSpPr>
          <p:cNvPr id="19" name="Footer Placeholder 4"/>
          <p:cNvSpPr>
            <a:spLocks noGrp="1"/>
          </p:cNvSpPr>
          <p:nvPr>
            <p:ph type="ftr" sz="quarter" idx="3"/>
          </p:nvPr>
        </p:nvSpPr>
        <p:spPr>
          <a:xfrm>
            <a:off x="1414412" y="6525002"/>
            <a:ext cx="10150400" cy="196477"/>
          </a:xfrm>
          <a:prstGeom prst="rect">
            <a:avLst/>
          </a:prstGeom>
        </p:spPr>
        <p:txBody>
          <a:bodyPr vert="horz" lIns="36000" tIns="36000" rIns="36000" bIns="36000" rtlCol="0" anchor="ctr"/>
          <a:lstStyle>
            <a:lvl1pPr algn="ctr">
              <a:defRPr sz="1000">
                <a:solidFill>
                  <a:schemeClr val="tx1">
                    <a:tint val="75000"/>
                  </a:schemeClr>
                </a:solidFill>
              </a:defRPr>
            </a:lvl1pPr>
          </a:lstStyle>
          <a:p>
            <a:endParaRPr lang="en-US" dirty="0">
              <a:solidFill>
                <a:prstClr val="white">
                  <a:tint val="75000"/>
                </a:prstClr>
              </a:solidFill>
            </a:endParaRPr>
          </a:p>
        </p:txBody>
      </p:sp>
      <p:sp>
        <p:nvSpPr>
          <p:cNvPr id="20" name="Slide Number Placeholder 5"/>
          <p:cNvSpPr>
            <a:spLocks noGrp="1"/>
          </p:cNvSpPr>
          <p:nvPr>
            <p:ph type="sldNum" sz="quarter" idx="4"/>
          </p:nvPr>
        </p:nvSpPr>
        <p:spPr>
          <a:xfrm>
            <a:off x="11566412" y="6525002"/>
            <a:ext cx="428822" cy="196477"/>
          </a:xfrm>
          <a:prstGeom prst="rect">
            <a:avLst/>
          </a:prstGeom>
        </p:spPr>
        <p:txBody>
          <a:bodyPr vert="horz" lIns="36000" tIns="36000" rIns="36000" bIns="36000" rtlCol="0" anchor="ctr"/>
          <a:lstStyle>
            <a:lvl1pPr algn="r">
              <a:defRPr sz="1000">
                <a:solidFill>
                  <a:schemeClr val="tx1">
                    <a:tint val="75000"/>
                  </a:schemeClr>
                </a:solidFill>
              </a:defRPr>
            </a:lvl1pPr>
          </a:lstStyle>
          <a:p>
            <a:fld id="{C014DD1E-5D91-48A3-AD6D-45FBA980D106}" type="slidenum">
              <a:rPr lang="en-US" smtClean="0">
                <a:solidFill>
                  <a:prstClr val="white">
                    <a:tint val="75000"/>
                  </a:prstClr>
                </a:solidFill>
              </a:rPr>
              <a:pPr/>
              <a:t>‹#›</a:t>
            </a:fld>
            <a:endParaRPr lang="en-US" dirty="0">
              <a:solidFill>
                <a:prstClr val="white">
                  <a:tint val="75000"/>
                </a:prstClr>
              </a:solidFill>
            </a:endParaRPr>
          </a:p>
        </p:txBody>
      </p:sp>
      <p:sp>
        <p:nvSpPr>
          <p:cNvPr id="22" name="Content Placeholder 2"/>
          <p:cNvSpPr>
            <a:spLocks noGrp="1"/>
          </p:cNvSpPr>
          <p:nvPr>
            <p:ph idx="1" hasCustomPrompt="1"/>
          </p:nvPr>
        </p:nvSpPr>
        <p:spPr>
          <a:xfrm>
            <a:off x="190413" y="1151121"/>
            <a:ext cx="11804822" cy="5570355"/>
          </a:xfrm>
        </p:spPr>
        <p:txBody>
          <a:bodyPr/>
          <a:lstStyle>
            <a:lvl1pPr>
              <a:defRPr sz="3400"/>
            </a:lvl1pPr>
            <a:lvl2pPr>
              <a:defRPr sz="3200"/>
            </a:lvl2pPr>
            <a:lvl3pPr>
              <a:defRPr sz="3000"/>
            </a:lvl3pPr>
            <a:lvl4pPr>
              <a:defRPr sz="2800"/>
            </a:lvl4pPr>
            <a:lvl5pPr>
              <a:defRPr sz="2600"/>
            </a:lvl5pPr>
            <a:lvl6pPr>
              <a:defRPr/>
            </a:lvl6pPr>
            <a:lvl7pPr>
              <a:defRPr/>
            </a:lvl7pPr>
            <a:lvl8pPr>
              <a:defRPr/>
            </a:lvl8pPr>
            <a:lvl9pPr>
              <a:defRPr/>
            </a:lvl9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2" name="Title 1"/>
          <p:cNvSpPr>
            <a:spLocks noGrp="1"/>
          </p:cNvSpPr>
          <p:nvPr>
            <p:ph type="title" hasCustomPrompt="1"/>
          </p:nvPr>
        </p:nvSpPr>
        <p:spPr>
          <a:xfrm>
            <a:off x="188815" y="40341"/>
            <a:ext cx="9577597" cy="1110780"/>
          </a:xfrm>
        </p:spPr>
        <p:txBody>
          <a:bodyPr/>
          <a:lstStyle>
            <a:lvl1pPr>
              <a:defRPr>
                <a:solidFill>
                  <a:srgbClr val="F3BE60"/>
                </a:solidFill>
                <a:effectLst/>
              </a:defRPr>
            </a:lvl1pPr>
          </a:lstStyle>
          <a:p>
            <a:r>
              <a:rPr lang="en-US" dirty="0"/>
              <a:t>Slide Title</a:t>
            </a:r>
            <a:endParaRPr dirty="0"/>
          </a:p>
        </p:txBody>
      </p:sp>
      <p:pic>
        <p:nvPicPr>
          <p:cNvPr id="1026" name="Picture 2" descr="D:\_WORK PROJECTS\Nakov\Presentation Slides Design\STORE\Software University Foundation Logo BG and ENG black WHITOUT background CMYK.png"/>
          <p:cNvPicPr>
            <a:picLocks noChangeAspect="1" noChangeArrowheads="1"/>
          </p:cNvPicPr>
          <p:nvPr userDrawn="1"/>
        </p:nvPicPr>
        <p:blipFill>
          <a:blip r:embed="rId3" cstate="print"/>
          <a:srcRect/>
          <a:stretch>
            <a:fillRect/>
          </a:stretch>
        </p:blipFill>
        <p:spPr bwMode="auto">
          <a:xfrm>
            <a:off x="9828212" y="228600"/>
            <a:ext cx="2175525" cy="762000"/>
          </a:xfrm>
          <a:prstGeom prst="rect">
            <a:avLst/>
          </a:prstGeom>
          <a:noFill/>
        </p:spPr>
      </p:pic>
    </p:spTree>
    <p:extLst>
      <p:ext uri="{BB962C8B-B14F-4D97-AF65-F5344CB8AC3E}">
        <p14:creationId xmlns:p14="http://schemas.microsoft.com/office/powerpoint/2010/main" val="36617887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446212" y="4953000"/>
            <a:ext cx="8938472" cy="820600"/>
          </a:xfrm>
        </p:spPr>
        <p:txBody>
          <a:bodyPr lIns="36000" tIns="36000" rIns="36000" bIns="36000" anchor="b">
            <a:spAutoFit/>
          </a:bodyPr>
          <a:lstStyle>
            <a:lvl1pPr algn="ctr">
              <a:defRPr sz="5400" b="1" cap="none" baseline="0"/>
            </a:lvl1pPr>
          </a:lstStyle>
          <a:p>
            <a:r>
              <a:rPr lang="en-US" dirty="0"/>
              <a:t>Click to Edit Section Title</a:t>
            </a:r>
            <a:endParaRPr dirty="0"/>
          </a:p>
        </p:txBody>
      </p:sp>
      <p:sp>
        <p:nvSpPr>
          <p:cNvPr id="3" name="Text Placeholder 2"/>
          <p:cNvSpPr>
            <a:spLocks noGrp="1"/>
          </p:cNvSpPr>
          <p:nvPr>
            <p:ph type="body" idx="1" hasCustomPrompt="1"/>
          </p:nvPr>
        </p:nvSpPr>
        <p:spPr>
          <a:xfrm>
            <a:off x="1446212" y="5754968"/>
            <a:ext cx="8938472" cy="688256"/>
          </a:xfrm>
        </p:spPr>
        <p:txBody>
          <a:bodyPr lIns="36000" tIns="36000" rIns="36000" bIns="36000" anchor="t">
            <a:spAutoFit/>
          </a:bodyPr>
          <a:lstStyle>
            <a:lvl1pPr marL="0" indent="0" algn="ctr">
              <a:spcBef>
                <a:spcPts val="0"/>
              </a:spcBef>
              <a:buNone/>
              <a:defRPr sz="4000" cap="none" spc="200" baseline="0">
                <a:solidFill>
                  <a:schemeClr val="accent1"/>
                </a:solidFill>
              </a:defRPr>
            </a:lvl1pPr>
            <a:lvl2pPr marL="609493" indent="0">
              <a:buNone/>
              <a:defRPr sz="2400">
                <a:solidFill>
                  <a:schemeClr val="tx1">
                    <a:tint val="75000"/>
                  </a:schemeClr>
                </a:solidFill>
              </a:defRPr>
            </a:lvl2pPr>
            <a:lvl3pPr marL="1218987" indent="0">
              <a:buNone/>
              <a:defRPr sz="2100">
                <a:solidFill>
                  <a:schemeClr val="tx1">
                    <a:tint val="75000"/>
                  </a:schemeClr>
                </a:solidFill>
              </a:defRPr>
            </a:lvl3pPr>
            <a:lvl4pPr marL="1828480" indent="0">
              <a:buNone/>
              <a:defRPr sz="1900">
                <a:solidFill>
                  <a:schemeClr val="tx1">
                    <a:tint val="75000"/>
                  </a:schemeClr>
                </a:solidFill>
              </a:defRPr>
            </a:lvl4pPr>
            <a:lvl5pPr marL="2437972" indent="0">
              <a:buNone/>
              <a:defRPr sz="1900">
                <a:solidFill>
                  <a:schemeClr val="tx1">
                    <a:tint val="75000"/>
                  </a:schemeClr>
                </a:solidFill>
              </a:defRPr>
            </a:lvl5pPr>
            <a:lvl6pPr marL="3047466" indent="0">
              <a:buNone/>
              <a:defRPr sz="1900">
                <a:solidFill>
                  <a:schemeClr val="tx1">
                    <a:tint val="75000"/>
                  </a:schemeClr>
                </a:solidFill>
              </a:defRPr>
            </a:lvl6pPr>
            <a:lvl7pPr marL="3656960" indent="0">
              <a:buNone/>
              <a:defRPr sz="1900">
                <a:solidFill>
                  <a:schemeClr val="tx1">
                    <a:tint val="75000"/>
                  </a:schemeClr>
                </a:solidFill>
              </a:defRPr>
            </a:lvl7pPr>
            <a:lvl8pPr marL="4266453" indent="0">
              <a:buNone/>
              <a:defRPr sz="1900">
                <a:solidFill>
                  <a:schemeClr val="tx1">
                    <a:tint val="75000"/>
                  </a:schemeClr>
                </a:solidFill>
              </a:defRPr>
            </a:lvl8pPr>
            <a:lvl9pPr marL="4875947" indent="0">
              <a:buNone/>
              <a:defRPr sz="1900">
                <a:solidFill>
                  <a:schemeClr val="tx1">
                    <a:tint val="75000"/>
                  </a:schemeClr>
                </a:solidFill>
              </a:defRPr>
            </a:lvl9pPr>
          </a:lstStyle>
          <a:p>
            <a:pPr lvl="0"/>
            <a:r>
              <a:rPr lang="en-US" dirty="0"/>
              <a:t>Click to Edit Section Subtitle</a:t>
            </a:r>
          </a:p>
        </p:txBody>
      </p:sp>
      <p:pic>
        <p:nvPicPr>
          <p:cNvPr id="9" name="Picture 2" descr="D:\_WORK PROJECTS\Nakov\Presentation Slides Design\STORE\Software University Foundation Logo BG and ENG black WHITOUT background CMYK.png"/>
          <p:cNvPicPr>
            <a:picLocks noChangeAspect="1" noChangeArrowheads="1"/>
          </p:cNvPicPr>
          <p:nvPr userDrawn="1"/>
        </p:nvPicPr>
        <p:blipFill>
          <a:blip r:embed="rId3" cstate="print"/>
          <a:srcRect/>
          <a:stretch>
            <a:fillRect/>
          </a:stretch>
        </p:blipFill>
        <p:spPr bwMode="auto">
          <a:xfrm>
            <a:off x="9828212" y="228600"/>
            <a:ext cx="2175525" cy="762000"/>
          </a:xfrm>
          <a:prstGeom prst="rect">
            <a:avLst/>
          </a:prstGeom>
          <a:noFill/>
        </p:spPr>
      </p:pic>
    </p:spTree>
    <p:extLst>
      <p:ext uri="{BB962C8B-B14F-4D97-AF65-F5344CB8AC3E}">
        <p14:creationId xmlns:p14="http://schemas.microsoft.com/office/powerpoint/2010/main" val="38102855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425245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Questions Slide">
    <p:bg>
      <p:bgPr>
        <a:blipFill dpi="0" rotWithShape="1">
          <a:blip r:embed="rId2" cstate="print">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9" name="Text Placeholder 29"/>
          <p:cNvSpPr>
            <a:spLocks noGrp="1"/>
          </p:cNvSpPr>
          <p:nvPr>
            <p:ph type="body" sz="quarter" idx="10" hasCustomPrompt="1"/>
          </p:nvPr>
        </p:nvSpPr>
        <p:spPr>
          <a:xfrm>
            <a:off x="1529384" y="6400802"/>
            <a:ext cx="10482604" cy="363552"/>
          </a:xfrm>
          <a:prstGeom prst="rect">
            <a:avLst/>
          </a:prstGeom>
        </p:spPr>
        <p:txBody>
          <a:bodyPr wrap="square" lIns="36000" rIns="36000">
            <a:spAutoFit/>
          </a:bodyPr>
          <a:lstStyle>
            <a:lvl1pPr marL="0" indent="0" algn="r">
              <a:buNone/>
              <a:defRPr sz="1800">
                <a:latin typeface="+mn-lt"/>
              </a:defRPr>
            </a:lvl1pPr>
          </a:lstStyle>
          <a:p>
            <a:pPr lvl="0"/>
            <a:r>
              <a:rPr lang="en-US" dirty="0"/>
              <a:t>Course Web Site</a:t>
            </a:r>
          </a:p>
        </p:txBody>
      </p:sp>
      <p:pic>
        <p:nvPicPr>
          <p:cNvPr id="55" name="Picture 5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838412" y="261000"/>
            <a:ext cx="2050131" cy="670675"/>
          </a:xfrm>
          <a:prstGeom prst="rect">
            <a:avLst/>
          </a:prstGeom>
        </p:spPr>
      </p:pic>
      <p:sp>
        <p:nvSpPr>
          <p:cNvPr id="50" name="Title 1"/>
          <p:cNvSpPr>
            <a:spLocks noGrp="1"/>
          </p:cNvSpPr>
          <p:nvPr>
            <p:ph type="title" hasCustomPrompt="1"/>
          </p:nvPr>
        </p:nvSpPr>
        <p:spPr>
          <a:xfrm>
            <a:off x="188815" y="40341"/>
            <a:ext cx="9577597" cy="1110780"/>
          </a:xfrm>
        </p:spPr>
        <p:txBody>
          <a:bodyPr/>
          <a:lstStyle>
            <a:lvl1pPr>
              <a:defRPr>
                <a:solidFill>
                  <a:srgbClr val="F3BE60"/>
                </a:solidFill>
                <a:effectLst/>
              </a:defRPr>
            </a:lvl1pPr>
          </a:lstStyle>
          <a:p>
            <a:r>
              <a:rPr lang="en-US" dirty="0"/>
              <a:t>Presentation Title</a:t>
            </a:r>
            <a:endParaRPr dirty="0"/>
          </a:p>
        </p:txBody>
      </p:sp>
      <p:sp>
        <p:nvSpPr>
          <p:cNvPr id="2" name="TextBox 1">
            <a:hlinkClick r:id="rId4" tooltip="Software University - Quality Education, Profession and Job for Software Engineers"/>
          </p:cNvPr>
          <p:cNvSpPr txBox="1"/>
          <p:nvPr userDrawn="1"/>
        </p:nvSpPr>
        <p:spPr>
          <a:xfrm rot="322982">
            <a:off x="10066442" y="2253546"/>
            <a:ext cx="303288" cy="400110"/>
          </a:xfrm>
          <a:prstGeom prst="rect">
            <a:avLst/>
          </a:prstGeom>
          <a:noFill/>
        </p:spPr>
        <p:txBody>
          <a:bodyPr wrap="none" rtlCol="0">
            <a:spAutoFit/>
          </a:bodyPr>
          <a:lstStyle/>
          <a:p>
            <a:r>
              <a:rPr lang="en-US" sz="2000" b="1" dirty="0">
                <a:solidFill>
                  <a:srgbClr val="603A14"/>
                </a:solidFill>
              </a:rPr>
              <a:t>?</a:t>
            </a:r>
          </a:p>
        </p:txBody>
      </p:sp>
      <p:sp>
        <p:nvSpPr>
          <p:cNvPr id="27" name="TextBox 26">
            <a:hlinkClick r:id="rId5" tooltip="Software University Foundaton"/>
          </p:cNvPr>
          <p:cNvSpPr txBox="1"/>
          <p:nvPr userDrawn="1"/>
        </p:nvSpPr>
        <p:spPr>
          <a:xfrm rot="20630519">
            <a:off x="7568290" y="4341197"/>
            <a:ext cx="303288" cy="400110"/>
          </a:xfrm>
          <a:prstGeom prst="rect">
            <a:avLst/>
          </a:prstGeom>
          <a:noFill/>
        </p:spPr>
        <p:txBody>
          <a:bodyPr wrap="none" rtlCol="0">
            <a:spAutoFit/>
          </a:bodyPr>
          <a:lstStyle/>
          <a:p>
            <a:r>
              <a:rPr lang="en-US" sz="2000" b="1" dirty="0">
                <a:solidFill>
                  <a:srgbClr val="603A14"/>
                </a:solidFill>
              </a:rPr>
              <a:t>?</a:t>
            </a:r>
          </a:p>
        </p:txBody>
      </p:sp>
      <p:sp>
        <p:nvSpPr>
          <p:cNvPr id="51" name="TextBox 50">
            <a:hlinkClick r:id="rId6" tooltip="Svetlin Nakov - Programming and Education for Developers"/>
          </p:cNvPr>
          <p:cNvSpPr txBox="1"/>
          <p:nvPr userDrawn="1"/>
        </p:nvSpPr>
        <p:spPr>
          <a:xfrm>
            <a:off x="11500162" y="4679637"/>
            <a:ext cx="255198" cy="276999"/>
          </a:xfrm>
          <a:prstGeom prst="rect">
            <a:avLst/>
          </a:prstGeom>
          <a:noFill/>
        </p:spPr>
        <p:txBody>
          <a:bodyPr wrap="none" rtlCol="0">
            <a:spAutoFit/>
          </a:bodyPr>
          <a:lstStyle/>
          <a:p>
            <a:r>
              <a:rPr lang="en-US" sz="1200" dirty="0">
                <a:solidFill>
                  <a:srgbClr val="603A14"/>
                </a:solidFill>
              </a:rPr>
              <a:t>?</a:t>
            </a:r>
          </a:p>
        </p:txBody>
      </p:sp>
      <p:sp>
        <p:nvSpPr>
          <p:cNvPr id="52" name="TextBox 51">
            <a:hlinkClick r:id="rId7" tooltip="Software University - Discussion Forum"/>
          </p:cNvPr>
          <p:cNvSpPr txBox="1"/>
          <p:nvPr userDrawn="1"/>
        </p:nvSpPr>
        <p:spPr>
          <a:xfrm rot="20971262">
            <a:off x="6094412" y="6109081"/>
            <a:ext cx="268022" cy="307777"/>
          </a:xfrm>
          <a:prstGeom prst="rect">
            <a:avLst/>
          </a:prstGeom>
          <a:noFill/>
        </p:spPr>
        <p:txBody>
          <a:bodyPr wrap="none" rtlCol="0">
            <a:spAutoFit/>
          </a:bodyPr>
          <a:lstStyle/>
          <a:p>
            <a:r>
              <a:rPr lang="en-US" sz="1400" dirty="0">
                <a:solidFill>
                  <a:srgbClr val="603A14"/>
                </a:solidFill>
              </a:rPr>
              <a:t>?</a:t>
            </a:r>
          </a:p>
        </p:txBody>
      </p:sp>
      <p:sp>
        <p:nvSpPr>
          <p:cNvPr id="53" name="TextBox 52">
            <a:hlinkClick r:id="rId8" tooltip="Software University - Online Judge System"/>
          </p:cNvPr>
          <p:cNvSpPr txBox="1"/>
          <p:nvPr userDrawn="1"/>
        </p:nvSpPr>
        <p:spPr>
          <a:xfrm rot="569019">
            <a:off x="9155998" y="4032736"/>
            <a:ext cx="292068" cy="369332"/>
          </a:xfrm>
          <a:prstGeom prst="rect">
            <a:avLst/>
          </a:prstGeom>
          <a:noFill/>
        </p:spPr>
        <p:txBody>
          <a:bodyPr wrap="none" rtlCol="0">
            <a:spAutoFit/>
          </a:bodyPr>
          <a:lstStyle/>
          <a:p>
            <a:r>
              <a:rPr lang="en-US" sz="1800" b="1" dirty="0">
                <a:solidFill>
                  <a:srgbClr val="603A14"/>
                </a:solidFill>
              </a:rPr>
              <a:t>?</a:t>
            </a:r>
          </a:p>
        </p:txBody>
      </p:sp>
      <p:sp>
        <p:nvSpPr>
          <p:cNvPr id="54" name="TextBox 53">
            <a:hlinkClick r:id="rId9" tooltip="Software University @ Facebook"/>
          </p:cNvPr>
          <p:cNvSpPr txBox="1"/>
          <p:nvPr userDrawn="1"/>
        </p:nvSpPr>
        <p:spPr>
          <a:xfrm rot="219682">
            <a:off x="7047355" y="2560119"/>
            <a:ext cx="327334" cy="461665"/>
          </a:xfrm>
          <a:prstGeom prst="rect">
            <a:avLst/>
          </a:prstGeom>
          <a:noFill/>
        </p:spPr>
        <p:txBody>
          <a:bodyPr wrap="none" rtlCol="0">
            <a:spAutoFit/>
          </a:bodyPr>
          <a:lstStyle/>
          <a:p>
            <a:r>
              <a:rPr lang="en-US" b="1" dirty="0">
                <a:solidFill>
                  <a:srgbClr val="603A14"/>
                </a:solidFill>
              </a:rPr>
              <a:t>?</a:t>
            </a:r>
          </a:p>
        </p:txBody>
      </p:sp>
      <p:sp>
        <p:nvSpPr>
          <p:cNvPr id="56" name="TextBox 55">
            <a:hlinkClick r:id="rId10" tooltip="Software University @ Twitter"/>
          </p:cNvPr>
          <p:cNvSpPr txBox="1"/>
          <p:nvPr userDrawn="1"/>
        </p:nvSpPr>
        <p:spPr>
          <a:xfrm rot="20972266">
            <a:off x="11754532" y="2320841"/>
            <a:ext cx="268022" cy="307777"/>
          </a:xfrm>
          <a:prstGeom prst="rect">
            <a:avLst/>
          </a:prstGeom>
          <a:noFill/>
        </p:spPr>
        <p:txBody>
          <a:bodyPr wrap="none" rtlCol="0">
            <a:spAutoFit/>
          </a:bodyPr>
          <a:lstStyle/>
          <a:p>
            <a:r>
              <a:rPr lang="en-US" sz="1400" dirty="0">
                <a:solidFill>
                  <a:srgbClr val="603A14"/>
                </a:solidFill>
              </a:rPr>
              <a:t>?</a:t>
            </a:r>
          </a:p>
        </p:txBody>
      </p:sp>
      <p:sp>
        <p:nvSpPr>
          <p:cNvPr id="57" name="TextBox 56">
            <a:hlinkClick r:id="rId11" tooltip="Software University @ YouTube - free training courses and video lessons for software engineers"/>
          </p:cNvPr>
          <p:cNvSpPr txBox="1"/>
          <p:nvPr userDrawn="1"/>
        </p:nvSpPr>
        <p:spPr>
          <a:xfrm rot="562174">
            <a:off x="11774596" y="3447926"/>
            <a:ext cx="255198" cy="276999"/>
          </a:xfrm>
          <a:prstGeom prst="rect">
            <a:avLst/>
          </a:prstGeom>
          <a:noFill/>
        </p:spPr>
        <p:txBody>
          <a:bodyPr wrap="none" rtlCol="0">
            <a:spAutoFit/>
          </a:bodyPr>
          <a:lstStyle/>
          <a:p>
            <a:r>
              <a:rPr lang="en-US" sz="1200" dirty="0">
                <a:solidFill>
                  <a:srgbClr val="603A14"/>
                </a:solidFill>
              </a:rPr>
              <a:t>?</a:t>
            </a:r>
          </a:p>
        </p:txBody>
      </p:sp>
      <p:sp>
        <p:nvSpPr>
          <p:cNvPr id="58" name="TextBox 57">
            <a:hlinkClick r:id="rId12" tooltip="Programming Fundamentals Book and Vide Lessons: Learn C#, Programming, Data Structures, Algorithms and Quality Coding"/>
          </p:cNvPr>
          <p:cNvSpPr txBox="1"/>
          <p:nvPr userDrawn="1"/>
        </p:nvSpPr>
        <p:spPr>
          <a:xfrm rot="571210">
            <a:off x="11136783" y="5625911"/>
            <a:ext cx="268022" cy="307777"/>
          </a:xfrm>
          <a:prstGeom prst="rect">
            <a:avLst/>
          </a:prstGeom>
          <a:noFill/>
        </p:spPr>
        <p:txBody>
          <a:bodyPr wrap="none" rtlCol="0">
            <a:spAutoFit/>
          </a:bodyPr>
          <a:lstStyle/>
          <a:p>
            <a:r>
              <a:rPr lang="en-US" sz="1400" dirty="0">
                <a:solidFill>
                  <a:srgbClr val="603A14"/>
                </a:solidFill>
              </a:rPr>
              <a:t>?</a:t>
            </a:r>
          </a:p>
        </p:txBody>
      </p:sp>
      <p:pic>
        <p:nvPicPr>
          <p:cNvPr id="15" name="Picture 14"/>
          <p:cNvPicPr>
            <a:picLocks noChangeAspect="1"/>
          </p:cNvPicPr>
          <p:nvPr userDrawn="1"/>
        </p:nvPicPr>
        <p:blipFill>
          <a:blip r:embed="rId13"/>
          <a:stretch>
            <a:fillRect/>
          </a:stretch>
        </p:blipFill>
        <p:spPr>
          <a:xfrm rot="20967714">
            <a:off x="457076" y="2405125"/>
            <a:ext cx="2338944" cy="2395502"/>
          </a:xfrm>
          <a:prstGeom prst="rect">
            <a:avLst/>
          </a:prstGeom>
        </p:spPr>
      </p:pic>
      <p:sp>
        <p:nvSpPr>
          <p:cNvPr id="16" name="Rectangle 15"/>
          <p:cNvSpPr/>
          <p:nvPr userDrawn="1"/>
        </p:nvSpPr>
        <p:spPr>
          <a:xfrm rot="20949717">
            <a:off x="2718532" y="3306088"/>
            <a:ext cx="4540980" cy="948072"/>
          </a:xfrm>
          <a:prstGeom prst="rect">
            <a:avLst/>
          </a:prstGeom>
        </p:spPr>
        <p:txBody>
          <a:bodyPr wrap="none" lIns="0" tIns="0" rIns="0" bIns="0" anchor="ctr" anchorCtr="0">
            <a:noAutofit/>
            <a:scene3d>
              <a:camera prst="orthographicFront"/>
              <a:lightRig rig="soft" dir="t">
                <a:rot lat="0" lon="0" rev="10800000"/>
              </a:lightRig>
            </a:scene3d>
            <a:sp3d>
              <a:bevelT w="27940" h="12700"/>
              <a:contourClr>
                <a:srgbClr val="DDDDDD"/>
              </a:contourClr>
            </a:sp3d>
          </a:bodyPr>
          <a:lstStyle/>
          <a:p>
            <a:pPr algn="ctr" eaLnBrk="0" hangingPunct="0">
              <a:buClr>
                <a:srgbClr val="A19574">
                  <a:lumMod val="40000"/>
                  <a:lumOff val="60000"/>
                </a:srgbClr>
              </a:buClr>
              <a:buSzPct val="70000"/>
              <a:buFont typeface="Wingdings 2" pitchFamily="18" charset="2"/>
              <a:buNone/>
            </a:pPr>
            <a:r>
              <a:rPr lang="en-US" sz="6600" b="1" dirty="0">
                <a:solidFill>
                  <a:srgbClr val="F3BE60"/>
                </a:solidFill>
              </a:rPr>
              <a:t>Questions?</a:t>
            </a:r>
            <a:endParaRPr lang="en-US" sz="6600" b="1" spc="150" dirty="0">
              <a:ln w="11430"/>
              <a:solidFill>
                <a:prstClr val="white">
                  <a:lumMod val="40000"/>
                  <a:lumOff val="60000"/>
                </a:prstClr>
              </a:solidFill>
              <a:effectLst>
                <a:outerShdw blurRad="25400" algn="tl" rotWithShape="0">
                  <a:srgbClr val="000000">
                    <a:alpha val="43000"/>
                  </a:srgbClr>
                </a:outerShdw>
              </a:effectLst>
            </a:endParaRPr>
          </a:p>
        </p:txBody>
      </p:sp>
    </p:spTree>
    <p:extLst>
      <p:ext uri="{BB962C8B-B14F-4D97-AF65-F5344CB8AC3E}">
        <p14:creationId xmlns:p14="http://schemas.microsoft.com/office/powerpoint/2010/main" val="296139407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jpe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1.jpeg"/><Relationship Id="rId2" Type="http://schemas.openxmlformats.org/officeDocument/2006/relationships/slideLayout" Target="../slideLayouts/slideLayout6.xml"/><Relationship Id="rId1" Type="http://schemas.openxmlformats.org/officeDocument/2006/relationships/slideLayout" Target="../slideLayouts/slideLayout5.xml"/><Relationship Id="rId6" Type="http://schemas.openxmlformats.org/officeDocument/2006/relationships/theme" Target="../theme/theme2.xml"/><Relationship Id="rId5" Type="http://schemas.openxmlformats.org/officeDocument/2006/relationships/slideLayout" Target="../slideLayouts/slideLayout9.xml"/><Relationship Id="rId4"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6">
            <a:lum/>
          </a:blip>
          <a:srcRect/>
          <a:stretch>
            <a:fillRect/>
          </a:stretch>
        </a:blipFill>
        <a:effectLst/>
      </p:bgPr>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188814" y="6525002"/>
            <a:ext cx="1223999" cy="196477"/>
          </a:xfrm>
          <a:prstGeom prst="rect">
            <a:avLst/>
          </a:prstGeom>
        </p:spPr>
        <p:txBody>
          <a:bodyPr vert="horz" lIns="36000" tIns="36000" rIns="36000" bIns="36000" rtlCol="0" anchor="ctr"/>
          <a:lstStyle>
            <a:lvl1pPr algn="l">
              <a:defRPr sz="1000">
                <a:solidFill>
                  <a:schemeClr val="tx1">
                    <a:tint val="75000"/>
                  </a:schemeClr>
                </a:solidFill>
              </a:defRPr>
            </a:lvl1pPr>
          </a:lstStyle>
          <a:p>
            <a:fld id="{055373AC-9AA7-423B-BA00-BA1C74164DBD}" type="datetime1">
              <a:rPr lang="en-US" smtClean="0"/>
              <a:pPr/>
              <a:t>25-Jul-16</a:t>
            </a:fld>
            <a:endParaRPr lang="en-US" dirty="0"/>
          </a:p>
        </p:txBody>
      </p:sp>
      <p:sp>
        <p:nvSpPr>
          <p:cNvPr id="5" name="Footer Placeholder 4"/>
          <p:cNvSpPr>
            <a:spLocks noGrp="1"/>
          </p:cNvSpPr>
          <p:nvPr>
            <p:ph type="ftr" sz="quarter" idx="3"/>
          </p:nvPr>
        </p:nvSpPr>
        <p:spPr>
          <a:xfrm>
            <a:off x="1414412" y="6525002"/>
            <a:ext cx="10150400" cy="196477"/>
          </a:xfrm>
          <a:prstGeom prst="rect">
            <a:avLst/>
          </a:prstGeom>
        </p:spPr>
        <p:txBody>
          <a:bodyPr vert="horz" lIns="36000" tIns="36000" rIns="36000" bIns="36000" rtlCol="0" anchor="ctr"/>
          <a:lstStyle>
            <a:lvl1pPr algn="ctr">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1566412" y="6525002"/>
            <a:ext cx="428822" cy="196477"/>
          </a:xfrm>
          <a:prstGeom prst="rect">
            <a:avLst/>
          </a:prstGeom>
        </p:spPr>
        <p:txBody>
          <a:bodyPr vert="horz" lIns="36000" tIns="36000" rIns="36000" bIns="36000" rtlCol="0" anchor="ctr"/>
          <a:lstStyle>
            <a:lvl1pPr algn="r">
              <a:defRPr sz="1000">
                <a:solidFill>
                  <a:schemeClr val="tx1">
                    <a:tint val="75000"/>
                  </a:schemeClr>
                </a:solidFill>
              </a:defRPr>
            </a:lvl1pPr>
          </a:lstStyle>
          <a:p>
            <a:fld id="{C014DD1E-5D91-48A3-AD6D-45FBA980D106}" type="slidenum">
              <a:rPr lang="en-US" smtClean="0"/>
              <a:pPr/>
              <a:t>‹#›</a:t>
            </a:fld>
            <a:endParaRPr lang="en-US" dirty="0"/>
          </a:p>
        </p:txBody>
      </p:sp>
      <p:sp>
        <p:nvSpPr>
          <p:cNvPr id="2" name="Title Placeholder 1"/>
          <p:cNvSpPr>
            <a:spLocks noGrp="1"/>
          </p:cNvSpPr>
          <p:nvPr>
            <p:ph type="title"/>
          </p:nvPr>
        </p:nvSpPr>
        <p:spPr>
          <a:xfrm>
            <a:off x="190403" y="39574"/>
            <a:ext cx="11806432" cy="1111549"/>
          </a:xfrm>
          <a:prstGeom prst="rect">
            <a:avLst/>
          </a:prstGeom>
        </p:spPr>
        <p:txBody>
          <a:bodyPr vert="horz" lIns="108000" tIns="36000" rIns="108000" bIns="36000" rtlCol="0" anchor="ctr" anchorCtr="0">
            <a:normAutofit/>
          </a:bodyPr>
          <a:lstStyle/>
          <a:p>
            <a:r>
              <a:rPr lang="en-US" dirty="0"/>
              <a:t>Click to Edit Master Title Style</a:t>
            </a:r>
            <a:endParaRPr dirty="0"/>
          </a:p>
        </p:txBody>
      </p:sp>
      <p:sp>
        <p:nvSpPr>
          <p:cNvPr id="3" name="Text Placeholder 2"/>
          <p:cNvSpPr>
            <a:spLocks noGrp="1"/>
          </p:cNvSpPr>
          <p:nvPr>
            <p:ph type="body" idx="1"/>
          </p:nvPr>
        </p:nvSpPr>
        <p:spPr>
          <a:xfrm>
            <a:off x="190413" y="1151123"/>
            <a:ext cx="11804822" cy="5570353"/>
          </a:xfrm>
          <a:prstGeom prst="rect">
            <a:avLst/>
          </a:prstGeom>
        </p:spPr>
        <p:txBody>
          <a:bodyPr vert="horz" lIns="108000" tIns="36000" rIns="108000" bIns="36000" rtlCol="0">
            <a:normAutofit/>
          </a:body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Tree>
    <p:extLst>
      <p:ext uri="{BB962C8B-B14F-4D97-AF65-F5344CB8AC3E}">
        <p14:creationId xmlns:p14="http://schemas.microsoft.com/office/powerpoint/2010/main" val="1395275884"/>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7" r:id="rId4"/>
  </p:sldLayoutIdLst>
  <p:hf hdr="0" ftr="0" dt="0"/>
  <p:txStyles>
    <p:titleStyle>
      <a:lvl1pPr algn="l" defTabSz="1218987" rtl="0" eaLnBrk="1" latinLnBrk="0" hangingPunct="1">
        <a:lnSpc>
          <a:spcPct val="90000"/>
        </a:lnSpc>
        <a:spcBef>
          <a:spcPct val="0"/>
        </a:spcBef>
        <a:buNone/>
        <a:defRPr sz="4000" b="1" kern="1200">
          <a:solidFill>
            <a:srgbClr val="F3BE60"/>
          </a:solidFill>
          <a:latin typeface="+mj-lt"/>
          <a:ea typeface="+mj-ea"/>
          <a:cs typeface="+mj-cs"/>
        </a:defRPr>
      </a:lvl1pPr>
    </p:titleStyle>
    <p:bodyStyle>
      <a:lvl1pPr marL="304747" indent="-304747" algn="l" defTabSz="1218987" rtl="0" eaLnBrk="1" latinLnBrk="0" hangingPunct="1">
        <a:lnSpc>
          <a:spcPct val="105000"/>
        </a:lnSpc>
        <a:spcBef>
          <a:spcPts val="600"/>
        </a:spcBef>
        <a:spcAft>
          <a:spcPts val="600"/>
        </a:spcAft>
        <a:buClr>
          <a:srgbClr val="F2B254"/>
        </a:buClr>
        <a:buSzPct val="100000"/>
        <a:buFont typeface="Wingdings" panose="05000000000000000000" pitchFamily="2" charset="2"/>
        <a:buChar char="§"/>
        <a:defRPr sz="3400" b="0" kern="1200">
          <a:solidFill>
            <a:schemeClr val="tx1"/>
          </a:solidFill>
          <a:latin typeface="+mn-lt"/>
          <a:ea typeface="+mn-ea"/>
          <a:cs typeface="+mn-cs"/>
        </a:defRPr>
      </a:lvl1pPr>
      <a:lvl2pPr marL="609493" indent="-231606" algn="l" defTabSz="1218987" rtl="0" eaLnBrk="1" latinLnBrk="0" hangingPunct="1">
        <a:lnSpc>
          <a:spcPct val="105000"/>
        </a:lnSpc>
        <a:spcBef>
          <a:spcPts val="600"/>
        </a:spcBef>
        <a:spcAft>
          <a:spcPts val="600"/>
        </a:spcAft>
        <a:buClr>
          <a:schemeClr val="accent1"/>
        </a:buClr>
        <a:buSzPct val="80000"/>
        <a:buFont typeface="Wingdings" panose="05000000000000000000" pitchFamily="2" charset="2"/>
        <a:buChar char="§"/>
        <a:defRPr sz="3200" b="0" kern="1200">
          <a:solidFill>
            <a:schemeClr val="tx1"/>
          </a:solidFill>
          <a:latin typeface="+mn-lt"/>
          <a:ea typeface="+mn-ea"/>
          <a:cs typeface="+mn-cs"/>
        </a:defRPr>
      </a:lvl2pPr>
      <a:lvl3pPr marL="914240" indent="-231606" algn="l" defTabSz="1218987" rtl="0" eaLnBrk="1" latinLnBrk="0" hangingPunct="1">
        <a:lnSpc>
          <a:spcPct val="105000"/>
        </a:lnSpc>
        <a:spcBef>
          <a:spcPts val="600"/>
        </a:spcBef>
        <a:spcAft>
          <a:spcPts val="600"/>
        </a:spcAft>
        <a:buClr>
          <a:srgbClr val="EF9A1D"/>
        </a:buClr>
        <a:buSzPct val="80000"/>
        <a:buFont typeface="Wingdings" panose="05000000000000000000" pitchFamily="2" charset="2"/>
        <a:buChar char="§"/>
        <a:defRPr sz="3000" b="0" kern="1200">
          <a:solidFill>
            <a:schemeClr val="tx1"/>
          </a:solidFill>
          <a:latin typeface="+mn-lt"/>
          <a:ea typeface="+mn-ea"/>
          <a:cs typeface="+mn-cs"/>
        </a:defRPr>
      </a:lvl3pPr>
      <a:lvl4pPr marL="1218987" indent="-231606" algn="l" defTabSz="1218987" rtl="0" eaLnBrk="1" latinLnBrk="0" hangingPunct="1">
        <a:lnSpc>
          <a:spcPct val="105000"/>
        </a:lnSpc>
        <a:spcBef>
          <a:spcPts val="600"/>
        </a:spcBef>
        <a:spcAft>
          <a:spcPts val="600"/>
        </a:spcAft>
        <a:buClr>
          <a:srgbClr val="ED9411"/>
        </a:buClr>
        <a:buSzPct val="80000"/>
        <a:buFont typeface="Wingdings" panose="05000000000000000000" pitchFamily="2" charset="2"/>
        <a:buChar char="§"/>
        <a:defRPr sz="2800" b="0" kern="1200">
          <a:solidFill>
            <a:schemeClr val="tx1"/>
          </a:solidFill>
          <a:latin typeface="+mn-lt"/>
          <a:ea typeface="+mn-ea"/>
          <a:cs typeface="+mn-cs"/>
        </a:defRPr>
      </a:lvl4pPr>
      <a:lvl5pPr marL="1523733" indent="-231606" algn="l" defTabSz="1218987" rtl="0" eaLnBrk="1" latinLnBrk="0" hangingPunct="1">
        <a:lnSpc>
          <a:spcPct val="105000"/>
        </a:lnSpc>
        <a:spcBef>
          <a:spcPts val="600"/>
        </a:spcBef>
        <a:spcAft>
          <a:spcPts val="600"/>
        </a:spcAft>
        <a:buClr>
          <a:srgbClr val="E28D10"/>
        </a:buClr>
        <a:buSzPct val="80000"/>
        <a:buFont typeface="Wingdings" panose="05000000000000000000" pitchFamily="2" charset="2"/>
        <a:buChar char="§"/>
        <a:defRPr sz="2600" b="0" kern="1200">
          <a:solidFill>
            <a:schemeClr val="tx1"/>
          </a:solidFill>
          <a:latin typeface="+mn-lt"/>
          <a:ea typeface="+mn-ea"/>
          <a:cs typeface="+mn-cs"/>
        </a:defRPr>
      </a:lvl5pPr>
      <a:lvl6pPr marL="1828480" indent="-231606"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6pPr>
      <a:lvl7pPr marL="2133227" indent="-231606"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7pPr>
      <a:lvl8pPr marL="2437972" indent="-231606"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8pPr>
      <a:lvl9pPr marL="2742720" indent="-231606"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9pPr>
    </p:bodyStyle>
    <p:otherStyle>
      <a:defPPr>
        <a:defRPr/>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2" algn="l" defTabSz="1218987" rtl="0" eaLnBrk="1" latinLnBrk="0" hangingPunct="1">
        <a:defRPr sz="2400" kern="1200">
          <a:solidFill>
            <a:schemeClr val="tx1"/>
          </a:solidFill>
          <a:latin typeface="+mn-lt"/>
          <a:ea typeface="+mn-ea"/>
          <a:cs typeface="+mn-cs"/>
        </a:defRPr>
      </a:lvl5pPr>
      <a:lvl6pPr marL="3047466"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1843"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7">
            <a:lum/>
          </a:blip>
          <a:srcRect/>
          <a:stretch>
            <a:fillRect/>
          </a:stretch>
        </a:blipFill>
        <a:effectLst/>
      </p:bgPr>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188814" y="6525002"/>
            <a:ext cx="1223999" cy="196477"/>
          </a:xfrm>
          <a:prstGeom prst="rect">
            <a:avLst/>
          </a:prstGeom>
        </p:spPr>
        <p:txBody>
          <a:bodyPr vert="horz" lIns="36000" tIns="36000" rIns="36000" bIns="36000" rtlCol="0" anchor="ctr"/>
          <a:lstStyle>
            <a:lvl1pPr algn="l">
              <a:defRPr sz="1000">
                <a:solidFill>
                  <a:schemeClr val="tx1">
                    <a:tint val="75000"/>
                  </a:schemeClr>
                </a:solidFill>
              </a:defRPr>
            </a:lvl1pPr>
          </a:lstStyle>
          <a:p>
            <a:fld id="{055373AC-9AA7-423B-BA00-BA1C74164DBD}" type="datetime1">
              <a:rPr lang="en-US" smtClean="0">
                <a:solidFill>
                  <a:prstClr val="white">
                    <a:tint val="75000"/>
                  </a:prstClr>
                </a:solidFill>
              </a:rPr>
              <a:pPr/>
              <a:t>25-Jul-16</a:t>
            </a:fld>
            <a:endParaRPr lang="en-US" dirty="0">
              <a:solidFill>
                <a:prstClr val="white">
                  <a:tint val="75000"/>
                </a:prstClr>
              </a:solidFill>
            </a:endParaRPr>
          </a:p>
        </p:txBody>
      </p:sp>
      <p:sp>
        <p:nvSpPr>
          <p:cNvPr id="5" name="Footer Placeholder 4"/>
          <p:cNvSpPr>
            <a:spLocks noGrp="1"/>
          </p:cNvSpPr>
          <p:nvPr>
            <p:ph type="ftr" sz="quarter" idx="3"/>
          </p:nvPr>
        </p:nvSpPr>
        <p:spPr>
          <a:xfrm>
            <a:off x="1414412" y="6525002"/>
            <a:ext cx="10150400" cy="196477"/>
          </a:xfrm>
          <a:prstGeom prst="rect">
            <a:avLst/>
          </a:prstGeom>
        </p:spPr>
        <p:txBody>
          <a:bodyPr vert="horz" lIns="36000" tIns="36000" rIns="36000" bIns="36000" rtlCol="0" anchor="ctr"/>
          <a:lstStyle>
            <a:lvl1pPr algn="ctr">
              <a:defRPr sz="1000">
                <a:solidFill>
                  <a:schemeClr val="tx1">
                    <a:tint val="75000"/>
                  </a:schemeClr>
                </a:solidFill>
              </a:defRPr>
            </a:lvl1pPr>
          </a:lstStyle>
          <a:p>
            <a:endParaRPr lang="en-US" dirty="0">
              <a:solidFill>
                <a:prstClr val="white">
                  <a:tint val="75000"/>
                </a:prstClr>
              </a:solidFill>
            </a:endParaRPr>
          </a:p>
        </p:txBody>
      </p:sp>
      <p:sp>
        <p:nvSpPr>
          <p:cNvPr id="6" name="Slide Number Placeholder 5"/>
          <p:cNvSpPr>
            <a:spLocks noGrp="1"/>
          </p:cNvSpPr>
          <p:nvPr>
            <p:ph type="sldNum" sz="quarter" idx="4"/>
          </p:nvPr>
        </p:nvSpPr>
        <p:spPr>
          <a:xfrm>
            <a:off x="11566412" y="6525002"/>
            <a:ext cx="428822" cy="196477"/>
          </a:xfrm>
          <a:prstGeom prst="rect">
            <a:avLst/>
          </a:prstGeom>
        </p:spPr>
        <p:txBody>
          <a:bodyPr vert="horz" lIns="36000" tIns="36000" rIns="36000" bIns="36000" rtlCol="0" anchor="ctr"/>
          <a:lstStyle>
            <a:lvl1pPr algn="r">
              <a:defRPr sz="1000">
                <a:solidFill>
                  <a:schemeClr val="tx1">
                    <a:tint val="75000"/>
                  </a:schemeClr>
                </a:solidFill>
              </a:defRPr>
            </a:lvl1pPr>
          </a:lstStyle>
          <a:p>
            <a:fld id="{C014DD1E-5D91-48A3-AD6D-45FBA980D106}" type="slidenum">
              <a:rPr lang="en-US" smtClean="0">
                <a:solidFill>
                  <a:prstClr val="white">
                    <a:tint val="75000"/>
                  </a:prstClr>
                </a:solidFill>
              </a:rPr>
              <a:pPr/>
              <a:t>‹#›</a:t>
            </a:fld>
            <a:endParaRPr lang="en-US" dirty="0">
              <a:solidFill>
                <a:prstClr val="white">
                  <a:tint val="75000"/>
                </a:prstClr>
              </a:solidFill>
            </a:endParaRPr>
          </a:p>
        </p:txBody>
      </p:sp>
      <p:sp>
        <p:nvSpPr>
          <p:cNvPr id="2" name="Title Placeholder 1"/>
          <p:cNvSpPr>
            <a:spLocks noGrp="1"/>
          </p:cNvSpPr>
          <p:nvPr>
            <p:ph type="title"/>
          </p:nvPr>
        </p:nvSpPr>
        <p:spPr>
          <a:xfrm>
            <a:off x="190403" y="39574"/>
            <a:ext cx="11806432" cy="1111549"/>
          </a:xfrm>
          <a:prstGeom prst="rect">
            <a:avLst/>
          </a:prstGeom>
        </p:spPr>
        <p:txBody>
          <a:bodyPr vert="horz" lIns="108000" tIns="36000" rIns="108000" bIns="36000" rtlCol="0" anchor="ctr" anchorCtr="0">
            <a:normAutofit/>
          </a:bodyPr>
          <a:lstStyle/>
          <a:p>
            <a:r>
              <a:rPr lang="en-US" dirty="0"/>
              <a:t>Click to Edit Master Title Style</a:t>
            </a:r>
            <a:endParaRPr dirty="0"/>
          </a:p>
        </p:txBody>
      </p:sp>
      <p:sp>
        <p:nvSpPr>
          <p:cNvPr id="3" name="Text Placeholder 2"/>
          <p:cNvSpPr>
            <a:spLocks noGrp="1"/>
          </p:cNvSpPr>
          <p:nvPr>
            <p:ph type="body" idx="1"/>
          </p:nvPr>
        </p:nvSpPr>
        <p:spPr>
          <a:xfrm>
            <a:off x="190413" y="1151123"/>
            <a:ext cx="11804822" cy="5570353"/>
          </a:xfrm>
          <a:prstGeom prst="rect">
            <a:avLst/>
          </a:prstGeom>
        </p:spPr>
        <p:txBody>
          <a:bodyPr vert="horz" lIns="108000" tIns="36000" rIns="108000" bIns="36000" rtlCol="0">
            <a:normAutofit/>
          </a:body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Tree>
    <p:extLst>
      <p:ext uri="{BB962C8B-B14F-4D97-AF65-F5344CB8AC3E}">
        <p14:creationId xmlns:p14="http://schemas.microsoft.com/office/powerpoint/2010/main" val="1202852049"/>
      </p:ext>
    </p:extLst>
  </p:cSld>
  <p:clrMap bg1="dk1" tx1="lt1" bg2="dk2" tx2="lt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Lst>
  <p:hf hdr="0" ftr="0" dt="0"/>
  <p:txStyles>
    <p:titleStyle>
      <a:lvl1pPr algn="l" defTabSz="1218987" rtl="0" eaLnBrk="1" latinLnBrk="0" hangingPunct="1">
        <a:lnSpc>
          <a:spcPct val="90000"/>
        </a:lnSpc>
        <a:spcBef>
          <a:spcPct val="0"/>
        </a:spcBef>
        <a:buNone/>
        <a:defRPr sz="4000" b="1" kern="1200">
          <a:solidFill>
            <a:srgbClr val="F3BE60"/>
          </a:solidFill>
          <a:latin typeface="+mj-lt"/>
          <a:ea typeface="+mj-ea"/>
          <a:cs typeface="+mj-cs"/>
        </a:defRPr>
      </a:lvl1pPr>
    </p:titleStyle>
    <p:bodyStyle>
      <a:lvl1pPr marL="304747" indent="-304747" algn="l" defTabSz="1218987" rtl="0" eaLnBrk="1" latinLnBrk="0" hangingPunct="1">
        <a:lnSpc>
          <a:spcPct val="105000"/>
        </a:lnSpc>
        <a:spcBef>
          <a:spcPts val="600"/>
        </a:spcBef>
        <a:spcAft>
          <a:spcPts val="600"/>
        </a:spcAft>
        <a:buClr>
          <a:srgbClr val="F2B254"/>
        </a:buClr>
        <a:buSzPct val="100000"/>
        <a:buFont typeface="Wingdings" panose="05000000000000000000" pitchFamily="2" charset="2"/>
        <a:buChar char="§"/>
        <a:defRPr sz="3400" b="0" kern="1200">
          <a:solidFill>
            <a:schemeClr val="tx1"/>
          </a:solidFill>
          <a:latin typeface="+mn-lt"/>
          <a:ea typeface="+mn-ea"/>
          <a:cs typeface="+mn-cs"/>
        </a:defRPr>
      </a:lvl1pPr>
      <a:lvl2pPr marL="609493" indent="-231606" algn="l" defTabSz="1218987" rtl="0" eaLnBrk="1" latinLnBrk="0" hangingPunct="1">
        <a:lnSpc>
          <a:spcPct val="105000"/>
        </a:lnSpc>
        <a:spcBef>
          <a:spcPts val="600"/>
        </a:spcBef>
        <a:spcAft>
          <a:spcPts val="600"/>
        </a:spcAft>
        <a:buClr>
          <a:schemeClr val="accent1"/>
        </a:buClr>
        <a:buSzPct val="80000"/>
        <a:buFont typeface="Wingdings" panose="05000000000000000000" pitchFamily="2" charset="2"/>
        <a:buChar char="§"/>
        <a:defRPr sz="3200" b="0" kern="1200">
          <a:solidFill>
            <a:schemeClr val="tx1"/>
          </a:solidFill>
          <a:latin typeface="+mn-lt"/>
          <a:ea typeface="+mn-ea"/>
          <a:cs typeface="+mn-cs"/>
        </a:defRPr>
      </a:lvl2pPr>
      <a:lvl3pPr marL="914240" indent="-231606" algn="l" defTabSz="1218987" rtl="0" eaLnBrk="1" latinLnBrk="0" hangingPunct="1">
        <a:lnSpc>
          <a:spcPct val="105000"/>
        </a:lnSpc>
        <a:spcBef>
          <a:spcPts val="600"/>
        </a:spcBef>
        <a:spcAft>
          <a:spcPts val="600"/>
        </a:spcAft>
        <a:buClr>
          <a:srgbClr val="EF9A1D"/>
        </a:buClr>
        <a:buSzPct val="80000"/>
        <a:buFont typeface="Wingdings" panose="05000000000000000000" pitchFamily="2" charset="2"/>
        <a:buChar char="§"/>
        <a:defRPr sz="3000" b="0" kern="1200">
          <a:solidFill>
            <a:schemeClr val="tx1"/>
          </a:solidFill>
          <a:latin typeface="+mn-lt"/>
          <a:ea typeface="+mn-ea"/>
          <a:cs typeface="+mn-cs"/>
        </a:defRPr>
      </a:lvl3pPr>
      <a:lvl4pPr marL="1218987" indent="-231606" algn="l" defTabSz="1218987" rtl="0" eaLnBrk="1" latinLnBrk="0" hangingPunct="1">
        <a:lnSpc>
          <a:spcPct val="105000"/>
        </a:lnSpc>
        <a:spcBef>
          <a:spcPts val="600"/>
        </a:spcBef>
        <a:spcAft>
          <a:spcPts val="600"/>
        </a:spcAft>
        <a:buClr>
          <a:srgbClr val="ED9411"/>
        </a:buClr>
        <a:buSzPct val="80000"/>
        <a:buFont typeface="Wingdings" panose="05000000000000000000" pitchFamily="2" charset="2"/>
        <a:buChar char="§"/>
        <a:defRPr sz="2800" b="0" kern="1200">
          <a:solidFill>
            <a:schemeClr val="tx1"/>
          </a:solidFill>
          <a:latin typeface="+mn-lt"/>
          <a:ea typeface="+mn-ea"/>
          <a:cs typeface="+mn-cs"/>
        </a:defRPr>
      </a:lvl4pPr>
      <a:lvl5pPr marL="1523733" indent="-231606" algn="l" defTabSz="1218987" rtl="0" eaLnBrk="1" latinLnBrk="0" hangingPunct="1">
        <a:lnSpc>
          <a:spcPct val="105000"/>
        </a:lnSpc>
        <a:spcBef>
          <a:spcPts val="600"/>
        </a:spcBef>
        <a:spcAft>
          <a:spcPts val="600"/>
        </a:spcAft>
        <a:buClr>
          <a:srgbClr val="E28D10"/>
        </a:buClr>
        <a:buSzPct val="80000"/>
        <a:buFont typeface="Wingdings" panose="05000000000000000000" pitchFamily="2" charset="2"/>
        <a:buChar char="§"/>
        <a:defRPr sz="2600" b="0" kern="1200">
          <a:solidFill>
            <a:schemeClr val="tx1"/>
          </a:solidFill>
          <a:latin typeface="+mn-lt"/>
          <a:ea typeface="+mn-ea"/>
          <a:cs typeface="+mn-cs"/>
        </a:defRPr>
      </a:lvl5pPr>
      <a:lvl6pPr marL="1828480" indent="-231606"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6pPr>
      <a:lvl7pPr marL="2133227" indent="-231606"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7pPr>
      <a:lvl8pPr marL="2437972" indent="-231606"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8pPr>
      <a:lvl9pPr marL="2742720" indent="-231606"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9pPr>
    </p:bodyStyle>
    <p:otherStyle>
      <a:defPPr>
        <a:defRPr/>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2" algn="l" defTabSz="1218987" rtl="0" eaLnBrk="1" latinLnBrk="0" hangingPunct="1">
        <a:defRPr sz="2400" kern="1200">
          <a:solidFill>
            <a:schemeClr val="tx1"/>
          </a:solidFill>
          <a:latin typeface="+mn-lt"/>
          <a:ea typeface="+mn-ea"/>
          <a:cs typeface="+mn-cs"/>
        </a:defRPr>
      </a:lvl5pPr>
      <a:lvl6pPr marL="3047466"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1843"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hyperlink" Target="http://softuni.bg/" TargetMode="External"/><Relationship Id="rId7"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8.png"/><Relationship Id="rId4" Type="http://schemas.openxmlformats.org/officeDocument/2006/relationships/hyperlink" Target="http://creativecommons.org/licenses/by-nc-sa/4.0/" TargetMode="External"/></Relationships>
</file>

<file path=ppt/slides/_rels/slide10.xml.rels><?xml version="1.0" encoding="UTF-8" standalone="yes"?>
<Relationships xmlns="http://schemas.openxmlformats.org/package/2006/relationships"><Relationship Id="rId2" Type="http://schemas.openxmlformats.org/officeDocument/2006/relationships/hyperlink" Target="https://judge.softuni.bg/Contests/Practice/Index/264#0"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hyperlink" Target="https://judge.softuni.bg/Contests/Practice/Index/264#1"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hyperlink" Target="https://judge.softuni.bg/Contests/Practice/Index/264#2"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hyperlink" Target="https://judge.softuni.bg/Contests/Practice/Index/264#2"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hyperlink" Target="https://judge.softuni.bg/Contests/Practice/Index/264#2"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hyperlink" Target="https://judge.softuni.bg/Contests/Practice/Index/264#3"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hyperlink" Target="https://judge.softuni.bg/Contests/Practice/Index/264#4"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2.png"/></Relationships>
</file>

<file path=ppt/slides/_rels/slide20.xml.rels><?xml version="1.0" encoding="UTF-8" standalone="yes"?>
<Relationships xmlns="http://schemas.openxmlformats.org/package/2006/relationships"><Relationship Id="rId2" Type="http://schemas.openxmlformats.org/officeDocument/2006/relationships/hyperlink" Target="https://judge.softuni.bg/Contests/Practice/Index/264#4"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49.xml.rels><?xml version="1.0" encoding="UTF-8" standalone="yes"?>
<Relationships xmlns="http://schemas.openxmlformats.org/package/2006/relationships"><Relationship Id="rId8" Type="http://schemas.openxmlformats.org/officeDocument/2006/relationships/hyperlink" Target="http://komfo.com/" TargetMode="External"/><Relationship Id="rId13" Type="http://schemas.openxmlformats.org/officeDocument/2006/relationships/image" Target="../media/image26.png"/><Relationship Id="rId18" Type="http://schemas.openxmlformats.org/officeDocument/2006/relationships/hyperlink" Target="http://netpeak.bg/" TargetMode="External"/><Relationship Id="rId3" Type="http://schemas.openxmlformats.org/officeDocument/2006/relationships/hyperlink" Target="https://softuni.bg/courses/software-technologies" TargetMode="External"/><Relationship Id="rId21" Type="http://schemas.openxmlformats.org/officeDocument/2006/relationships/image" Target="../media/image30.png"/><Relationship Id="rId7" Type="http://schemas.openxmlformats.org/officeDocument/2006/relationships/image" Target="../media/image23.png"/><Relationship Id="rId12" Type="http://schemas.openxmlformats.org/officeDocument/2006/relationships/hyperlink" Target="http://www.softwaregroup-bg.com/" TargetMode="External"/><Relationship Id="rId17" Type="http://schemas.openxmlformats.org/officeDocument/2006/relationships/image" Target="../media/image28.png"/><Relationship Id="rId2" Type="http://schemas.openxmlformats.org/officeDocument/2006/relationships/notesSlide" Target="../notesSlides/notesSlide4.xml"/><Relationship Id="rId16" Type="http://schemas.openxmlformats.org/officeDocument/2006/relationships/hyperlink" Target="http://www.infragistics.com/" TargetMode="External"/><Relationship Id="rId20" Type="http://schemas.openxmlformats.org/officeDocument/2006/relationships/hyperlink" Target="http://www.superhosting.bg/" TargetMode="External"/><Relationship Id="rId1" Type="http://schemas.openxmlformats.org/officeDocument/2006/relationships/slideLayout" Target="../slideLayouts/slideLayout9.xml"/><Relationship Id="rId6" Type="http://schemas.openxmlformats.org/officeDocument/2006/relationships/hyperlink" Target="http://xs-software.com/" TargetMode="External"/><Relationship Id="rId11" Type="http://schemas.openxmlformats.org/officeDocument/2006/relationships/image" Target="../media/image25.png"/><Relationship Id="rId5" Type="http://schemas.openxmlformats.org/officeDocument/2006/relationships/image" Target="../media/image22.png"/><Relationship Id="rId15" Type="http://schemas.openxmlformats.org/officeDocument/2006/relationships/image" Target="../media/image27.png"/><Relationship Id="rId10" Type="http://schemas.openxmlformats.org/officeDocument/2006/relationships/hyperlink" Target="http://smartit.bg/" TargetMode="External"/><Relationship Id="rId19" Type="http://schemas.openxmlformats.org/officeDocument/2006/relationships/image" Target="../media/image29.png"/><Relationship Id="rId4" Type="http://schemas.openxmlformats.org/officeDocument/2006/relationships/hyperlink" Target="http://www.luxoft.com/" TargetMode="External"/><Relationship Id="rId9" Type="http://schemas.openxmlformats.org/officeDocument/2006/relationships/image" Target="../media/image24.png"/><Relationship Id="rId14" Type="http://schemas.openxmlformats.org/officeDocument/2006/relationships/hyperlink" Target="http://www.indeavr.com/"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hyperlink" Target="http://creativecommons.org/licenses/by-nc-sa/4.0/"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51.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34.png"/><Relationship Id="rId3" Type="http://schemas.openxmlformats.org/officeDocument/2006/relationships/hyperlink" Target="http://softuni.org/" TargetMode="External"/><Relationship Id="rId7" Type="http://schemas.openxmlformats.org/officeDocument/2006/relationships/hyperlink" Target="http://forum.softuni.bg/" TargetMode="External"/><Relationship Id="rId12" Type="http://schemas.openxmlformats.org/officeDocument/2006/relationships/image" Target="../media/image33.png"/><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hyperlink" Target="http://www.youtube.com/SoftwareUniversity" TargetMode="External"/><Relationship Id="rId11" Type="http://schemas.openxmlformats.org/officeDocument/2006/relationships/image" Target="../media/image32.png"/><Relationship Id="rId5" Type="http://schemas.openxmlformats.org/officeDocument/2006/relationships/hyperlink" Target="https://www.facebook.com/SoftwareUniversity" TargetMode="External"/><Relationship Id="rId10" Type="http://schemas.openxmlformats.org/officeDocument/2006/relationships/hyperlink" Target="http://www.facebook.com/SoftwareUniversity" TargetMode="External"/><Relationship Id="rId4" Type="http://schemas.openxmlformats.org/officeDocument/2006/relationships/hyperlink" Target="http://softuni.bg/" TargetMode="External"/><Relationship Id="rId9" Type="http://schemas.openxmlformats.org/officeDocument/2006/relationships/image" Target="../media/image6.png"/><Relationship Id="rId14" Type="http://schemas.openxmlformats.org/officeDocument/2006/relationships/image" Target="../media/image35.png"/></Relationships>
</file>

<file path=ppt/slides/_rels/slide6.xml.rels><?xml version="1.0" encoding="UTF-8" standalone="yes"?>
<Relationships xmlns="http://schemas.openxmlformats.org/package/2006/relationships"><Relationship Id="rId3" Type="http://schemas.openxmlformats.org/officeDocument/2006/relationships/hyperlink" Target="https://java.com/en/download/" TargetMode="External"/><Relationship Id="rId2" Type="http://schemas.openxmlformats.org/officeDocument/2006/relationships/hyperlink" Target="http://oracle.com/technetwork/java/javase/downloads/" TargetMode="Externa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hyperlink" Target="http://www.javarepl.com/"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3275012" y="574040"/>
            <a:ext cx="8125251" cy="1171552"/>
          </a:xfrm>
        </p:spPr>
        <p:txBody>
          <a:bodyPr>
            <a:normAutofit/>
          </a:bodyPr>
          <a:lstStyle/>
          <a:p>
            <a:r>
              <a:rPr lang="en-US" dirty="0"/>
              <a:t>Java Basics</a:t>
            </a:r>
          </a:p>
        </p:txBody>
      </p:sp>
      <p:sp>
        <p:nvSpPr>
          <p:cNvPr id="6" name="Subtitle 5"/>
          <p:cNvSpPr>
            <a:spLocks noGrp="1"/>
          </p:cNvSpPr>
          <p:nvPr>
            <p:ph type="subTitle" idx="1"/>
          </p:nvPr>
        </p:nvSpPr>
        <p:spPr>
          <a:xfrm>
            <a:off x="3275012" y="1812900"/>
            <a:ext cx="8125251" cy="1357116"/>
          </a:xfrm>
        </p:spPr>
        <p:txBody>
          <a:bodyPr>
            <a:normAutofit/>
          </a:bodyPr>
          <a:lstStyle/>
          <a:p>
            <a:r>
              <a:rPr lang="en-US" dirty="0"/>
              <a:t>Java Syntax, Conditions, Loops, Methods, Objects, Collections</a:t>
            </a:r>
          </a:p>
        </p:txBody>
      </p:sp>
      <p:sp>
        <p:nvSpPr>
          <p:cNvPr id="7" name="Text Placeholder 6"/>
          <p:cNvSpPr>
            <a:spLocks noGrp="1"/>
          </p:cNvSpPr>
          <p:nvPr>
            <p:ph type="body" sz="quarter" idx="10"/>
          </p:nvPr>
        </p:nvSpPr>
        <p:spPr>
          <a:xfrm>
            <a:off x="760412" y="4604899"/>
            <a:ext cx="3187613" cy="525135"/>
          </a:xfrm>
        </p:spPr>
        <p:txBody>
          <a:bodyPr/>
          <a:lstStyle/>
          <a:p>
            <a:r>
              <a:rPr lang="en-US" noProof="1"/>
              <a:t>SoftUni Team</a:t>
            </a:r>
          </a:p>
        </p:txBody>
      </p:sp>
      <p:sp>
        <p:nvSpPr>
          <p:cNvPr id="8" name="Text Placeholder 7"/>
          <p:cNvSpPr>
            <a:spLocks noGrp="1"/>
          </p:cNvSpPr>
          <p:nvPr>
            <p:ph type="body" sz="quarter" idx="13"/>
          </p:nvPr>
        </p:nvSpPr>
        <p:spPr>
          <a:xfrm>
            <a:off x="760413" y="5074798"/>
            <a:ext cx="3187614" cy="444343"/>
          </a:xfrm>
        </p:spPr>
        <p:txBody>
          <a:bodyPr/>
          <a:lstStyle/>
          <a:p>
            <a:r>
              <a:rPr lang="en-US" dirty="0"/>
              <a:t>Technical Trainers</a:t>
            </a:r>
          </a:p>
        </p:txBody>
      </p:sp>
      <p:sp>
        <p:nvSpPr>
          <p:cNvPr id="11" name="Text Placeholder 10"/>
          <p:cNvSpPr>
            <a:spLocks noGrp="1"/>
          </p:cNvSpPr>
          <p:nvPr>
            <p:ph type="body" sz="quarter" idx="17"/>
          </p:nvPr>
        </p:nvSpPr>
        <p:spPr>
          <a:xfrm>
            <a:off x="760412" y="5479925"/>
            <a:ext cx="3187613" cy="382788"/>
          </a:xfrm>
        </p:spPr>
        <p:txBody>
          <a:bodyPr/>
          <a:lstStyle/>
          <a:p>
            <a:r>
              <a:rPr lang="en-US" sz="2000" dirty="0"/>
              <a:t>Software University</a:t>
            </a:r>
          </a:p>
        </p:txBody>
      </p:sp>
      <p:sp>
        <p:nvSpPr>
          <p:cNvPr id="12" name="Text Placeholder 11"/>
          <p:cNvSpPr>
            <a:spLocks noGrp="1"/>
          </p:cNvSpPr>
          <p:nvPr>
            <p:ph type="body" sz="quarter" idx="18"/>
          </p:nvPr>
        </p:nvSpPr>
        <p:spPr>
          <a:xfrm>
            <a:off x="760412" y="5820446"/>
            <a:ext cx="3187613" cy="351754"/>
          </a:xfrm>
        </p:spPr>
        <p:txBody>
          <a:bodyPr/>
          <a:lstStyle/>
          <a:p>
            <a:r>
              <a:rPr lang="en-US" sz="1800" dirty="0">
                <a:hlinkClick r:id="rId3"/>
              </a:rPr>
              <a:t>http://softuni.bg</a:t>
            </a:r>
            <a:endParaRPr lang="en-US" sz="1800" dirty="0"/>
          </a:p>
        </p:txBody>
      </p:sp>
      <p:pic>
        <p:nvPicPr>
          <p:cNvPr id="1028" name="Picture 4">
            <a:hlinkClick r:id="rId4" tooltip="This work is licensed under the &quot;Creative Commons Attribution-NonCommercial-ShareAlike 4.0 International&quot; license"/>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821983" y="3048835"/>
            <a:ext cx="2175525" cy="761165"/>
          </a:xfrm>
          <a:prstGeom prst="roundRect">
            <a:avLst>
              <a:gd name="adj" fmla="val 3940"/>
            </a:avLst>
          </a:prstGeom>
          <a:solidFill>
            <a:srgbClr val="231F20">
              <a:alpha val="50000"/>
            </a:srgbClr>
          </a:solidFill>
          <a:ln>
            <a:solidFill>
              <a:schemeClr val="accent1">
                <a:lumMod val="75000"/>
                <a:alpha val="50000"/>
              </a:schemeClr>
            </a:solidFill>
          </a:ln>
          <a:extLst/>
        </p:spPr>
      </p:pic>
      <p:pic>
        <p:nvPicPr>
          <p:cNvPr id="13" name="Picture 2" descr="D:\_WORK PROJECTS\Nakov\Presentation Slides Design\STORE\Software University Foundation Logo BG and ENG black WHITOUT background CMYK.png"/>
          <p:cNvPicPr>
            <a:picLocks noChangeAspect="1" noChangeArrowheads="1"/>
          </p:cNvPicPr>
          <p:nvPr/>
        </p:nvPicPr>
        <p:blipFill rotWithShape="1">
          <a:blip r:embed="rId6" cstate="print">
            <a:extLst>
              <a:ext uri="{28A0092B-C50C-407E-A947-70E740481C1C}">
                <a14:useLocalDpi xmlns:a14="http://schemas.microsoft.com/office/drawing/2010/main"/>
              </a:ext>
            </a:extLst>
          </a:blip>
          <a:srcRect l="-2033" t="-11972" r="-4044" b="1048"/>
          <a:stretch/>
        </p:blipFill>
        <p:spPr bwMode="auto">
          <a:xfrm>
            <a:off x="825157" y="1752600"/>
            <a:ext cx="2172351" cy="795696"/>
          </a:xfrm>
          <a:prstGeom prst="roundRect">
            <a:avLst>
              <a:gd name="adj" fmla="val 3940"/>
            </a:avLst>
          </a:prstGeom>
          <a:solidFill>
            <a:srgbClr val="231F20">
              <a:alpha val="50000"/>
            </a:srgbClr>
          </a:solidFill>
          <a:ln>
            <a:solidFill>
              <a:schemeClr val="accent1">
                <a:lumMod val="75000"/>
                <a:alpha val="50000"/>
              </a:schemeClr>
            </a:solidFill>
          </a:ln>
        </p:spPr>
      </p:pic>
      <p:pic>
        <p:nvPicPr>
          <p:cNvPr id="14" name="Picture 13" descr="http://softuni.bg" title="SoftUni Code Wizard"/>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H="1">
            <a:off x="3656012" y="3710502"/>
            <a:ext cx="2225941" cy="2442826"/>
          </a:xfrm>
          <a:prstGeom prst="rect">
            <a:avLst/>
          </a:prstGeom>
        </p:spPr>
      </p:pic>
      <p:sp>
        <p:nvSpPr>
          <p:cNvPr id="15" name="TextBox 14"/>
          <p:cNvSpPr txBox="1"/>
          <p:nvPr/>
        </p:nvSpPr>
        <p:spPr>
          <a:xfrm rot="576164">
            <a:off x="5433509" y="3552999"/>
            <a:ext cx="998991" cy="720197"/>
          </a:xfrm>
          <a:prstGeom prst="rect">
            <a:avLst/>
          </a:prstGeom>
          <a:noFill/>
        </p:spPr>
        <p:txBody>
          <a:bodyPr wrap="none" rtlCol="0">
            <a:spAutoFit/>
          </a:bodyPr>
          <a:lstStyle/>
          <a:p>
            <a:pPr algn="ctr">
              <a:lnSpc>
                <a:spcPct val="85000"/>
              </a:lnSpc>
            </a:pPr>
            <a:r>
              <a:rPr lang="en-US" b="1" spc="50" dirty="0">
                <a:ln w="9525" cmpd="sng">
                  <a:solidFill>
                    <a:srgbClr val="FFA72A"/>
                  </a:solidFill>
                  <a:prstDash val="solid"/>
                </a:ln>
                <a:solidFill>
                  <a:srgbClr val="FFF0D9"/>
                </a:solidFill>
                <a:effectLst>
                  <a:glow rad="38100">
                    <a:schemeClr val="accent1">
                      <a:alpha val="40000"/>
                    </a:schemeClr>
                  </a:glow>
                </a:effectLst>
              </a:rPr>
              <a:t>Java</a:t>
            </a:r>
          </a:p>
          <a:p>
            <a:pPr algn="ctr">
              <a:lnSpc>
                <a:spcPct val="85000"/>
              </a:lnSpc>
            </a:pPr>
            <a:r>
              <a:rPr lang="en-US" b="1" spc="50" dirty="0">
                <a:ln w="9525" cmpd="sng">
                  <a:solidFill>
                    <a:srgbClr val="FFA72A"/>
                  </a:solidFill>
                  <a:prstDash val="solid"/>
                </a:ln>
                <a:solidFill>
                  <a:srgbClr val="FFF0D9"/>
                </a:solidFill>
                <a:effectLst>
                  <a:glow rad="38100">
                    <a:schemeClr val="accent1">
                      <a:alpha val="40000"/>
                    </a:schemeClr>
                  </a:glow>
                </a:effectLst>
              </a:rPr>
              <a:t>Basics</a:t>
            </a:r>
          </a:p>
        </p:txBody>
      </p:sp>
      <p:pic>
        <p:nvPicPr>
          <p:cNvPr id="2" name="Picture 1"/>
          <p:cNvPicPr>
            <a:picLocks noChangeAspect="1"/>
          </p:cNvPicPr>
          <p:nvPr/>
        </p:nvPicPr>
        <p:blipFill>
          <a:blip r:embed="rId8"/>
          <a:stretch>
            <a:fillRect/>
          </a:stretch>
        </p:blipFill>
        <p:spPr>
          <a:xfrm>
            <a:off x="6932612" y="3639411"/>
            <a:ext cx="4427895" cy="2474161"/>
          </a:xfrm>
          <a:prstGeom prst="roundRect">
            <a:avLst>
              <a:gd name="adj" fmla="val 2373"/>
            </a:avLst>
          </a:prstGeom>
        </p:spPr>
      </p:pic>
    </p:spTree>
    <p:extLst>
      <p:ext uri="{BB962C8B-B14F-4D97-AF65-F5344CB8AC3E}">
        <p14:creationId xmlns:p14="http://schemas.microsoft.com/office/powerpoint/2010/main" val="40140730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10</a:t>
            </a:fld>
            <a:endParaRPr lang="en-US" dirty="0"/>
          </a:p>
        </p:txBody>
      </p:sp>
      <p:sp>
        <p:nvSpPr>
          <p:cNvPr id="3" name="Content Placeholder 2"/>
          <p:cNvSpPr>
            <a:spLocks noGrp="1"/>
          </p:cNvSpPr>
          <p:nvPr>
            <p:ph idx="1"/>
          </p:nvPr>
        </p:nvSpPr>
        <p:spPr/>
        <p:txBody>
          <a:bodyPr>
            <a:normAutofit/>
          </a:bodyPr>
          <a:lstStyle/>
          <a:p>
            <a:pPr>
              <a:lnSpc>
                <a:spcPct val="100000"/>
              </a:lnSpc>
            </a:pPr>
            <a:r>
              <a:rPr lang="en-US" dirty="0"/>
              <a:t>Write a Java program to calculate and print the value of the following expression: </a:t>
            </a:r>
            <a:r>
              <a:rPr lang="en-US" dirty="0">
                <a:solidFill>
                  <a:schemeClr val="tx2">
                    <a:lumMod val="75000"/>
                  </a:schemeClr>
                </a:solidFill>
              </a:rPr>
              <a:t>[(30 + 21) * 1/2 * (35 - 12 - 1/2)]</a:t>
            </a:r>
            <a:r>
              <a:rPr lang="en-US" baseline="30000" dirty="0">
                <a:solidFill>
                  <a:schemeClr val="tx2">
                    <a:lumMod val="75000"/>
                  </a:schemeClr>
                </a:solidFill>
              </a:rPr>
              <a:t>2</a:t>
            </a:r>
          </a:p>
          <a:p>
            <a:pPr>
              <a:lnSpc>
                <a:spcPct val="100000"/>
              </a:lnSpc>
              <a:spcBef>
                <a:spcPts val="1800"/>
              </a:spcBef>
            </a:pPr>
            <a:r>
              <a:rPr lang="en-US" dirty="0"/>
              <a:t>Sample solution:</a:t>
            </a:r>
            <a:endParaRPr lang="en-US" baseline="30000" dirty="0"/>
          </a:p>
        </p:txBody>
      </p:sp>
      <p:sp>
        <p:nvSpPr>
          <p:cNvPr id="4" name="Title 3"/>
          <p:cNvSpPr>
            <a:spLocks noGrp="1"/>
          </p:cNvSpPr>
          <p:nvPr>
            <p:ph type="title"/>
          </p:nvPr>
        </p:nvSpPr>
        <p:spPr/>
        <p:txBody>
          <a:bodyPr/>
          <a:lstStyle/>
          <a:p>
            <a:r>
              <a:rPr lang="en-US" dirty="0"/>
              <a:t>Problem: Calculate Expression</a:t>
            </a:r>
          </a:p>
        </p:txBody>
      </p:sp>
      <p:sp>
        <p:nvSpPr>
          <p:cNvPr id="5" name="Text Placeholder 5"/>
          <p:cNvSpPr txBox="1">
            <a:spLocks/>
          </p:cNvSpPr>
          <p:nvPr/>
        </p:nvSpPr>
        <p:spPr>
          <a:xfrm>
            <a:off x="855333" y="3419298"/>
            <a:ext cx="10478160" cy="1990902"/>
          </a:xfrm>
          <a:prstGeom prst="rect">
            <a:avLst/>
          </a:prstGeom>
          <a:solidFill>
            <a:schemeClr val="accent5">
              <a:lumMod val="40000"/>
              <a:lumOff val="60000"/>
              <a:alpha val="20000"/>
            </a:schemeClr>
          </a:solidFill>
          <a:ln w="12700">
            <a:solidFill>
              <a:schemeClr val="accent5">
                <a:lumMod val="60000"/>
                <a:lumOff val="40000"/>
              </a:schemeClr>
            </a:solidFill>
          </a:ln>
        </p:spPr>
        <p:txBody>
          <a:bodyPr vert="horz" wrap="square" lIns="144000" tIns="108000" rIns="144000" bIns="108000" rtlCol="0">
            <a:spAutoFit/>
          </a:bodyPr>
          <a:lstStyle>
            <a:lvl1pPr indent="0">
              <a:lnSpc>
                <a:spcPct val="100000"/>
              </a:lnSpc>
              <a:spcBef>
                <a:spcPts val="0"/>
              </a:spcBef>
              <a:spcAft>
                <a:spcPts val="0"/>
              </a:spcAft>
              <a:buClr>
                <a:srgbClr val="F2B254"/>
              </a:buClr>
              <a:buSzPct val="100000"/>
              <a:buFont typeface="Wingdings" panose="05000000000000000000" pitchFamily="2" charset="2"/>
              <a:buNone/>
              <a:defRPr lang="en-US"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defRPr>
            </a:lvl1pPr>
            <a:lvl2pPr indent="-231606">
              <a:lnSpc>
                <a:spcPct val="105000"/>
              </a:lnSpc>
              <a:spcBef>
                <a:spcPts val="600"/>
              </a:spcBef>
              <a:spcAft>
                <a:spcPts val="600"/>
              </a:spcAft>
              <a:buClr>
                <a:schemeClr val="accent1"/>
              </a:buClr>
              <a:buSzPct val="80000"/>
              <a:buFont typeface="Wingdings" panose="05000000000000000000" pitchFamily="2" charset="2"/>
              <a:buChar char="§"/>
              <a:defRPr sz="3200" b="0"/>
            </a:lvl2pPr>
            <a:lvl3pPr marL="914240" indent="-231606">
              <a:lnSpc>
                <a:spcPct val="105000"/>
              </a:lnSpc>
              <a:spcBef>
                <a:spcPts val="600"/>
              </a:spcBef>
              <a:spcAft>
                <a:spcPts val="600"/>
              </a:spcAft>
              <a:buClr>
                <a:srgbClr val="EF9A1D"/>
              </a:buClr>
              <a:buSzPct val="80000"/>
              <a:buFont typeface="Wingdings" panose="05000000000000000000" pitchFamily="2" charset="2"/>
              <a:buChar char="§"/>
              <a:defRPr sz="3000" b="0"/>
            </a:lvl3pPr>
            <a:lvl4pPr marL="1218987" indent="-231606">
              <a:lnSpc>
                <a:spcPct val="105000"/>
              </a:lnSpc>
              <a:spcBef>
                <a:spcPts val="600"/>
              </a:spcBef>
              <a:spcAft>
                <a:spcPts val="600"/>
              </a:spcAft>
              <a:buClr>
                <a:srgbClr val="ED9411"/>
              </a:buClr>
              <a:buSzPct val="80000"/>
              <a:buFont typeface="Wingdings" panose="05000000000000000000" pitchFamily="2" charset="2"/>
              <a:buChar char="§"/>
              <a:defRPr sz="2800" b="0"/>
            </a:lvl4pPr>
            <a:lvl5pPr marL="1523733" indent="-231606">
              <a:lnSpc>
                <a:spcPct val="105000"/>
              </a:lnSpc>
              <a:spcBef>
                <a:spcPts val="600"/>
              </a:spcBef>
              <a:spcAft>
                <a:spcPts val="600"/>
              </a:spcAft>
              <a:buClr>
                <a:srgbClr val="E28D10"/>
              </a:buClr>
              <a:buSzPct val="80000"/>
              <a:buFont typeface="Wingdings" panose="05000000000000000000" pitchFamily="2" charset="2"/>
              <a:buChar char="§"/>
              <a:defRPr sz="2600" b="0"/>
            </a:lvl5pPr>
            <a:lvl6pPr marL="1828480" indent="-231606">
              <a:lnSpc>
                <a:spcPct val="90000"/>
              </a:lnSpc>
              <a:spcBef>
                <a:spcPts val="800"/>
              </a:spcBef>
              <a:buClr>
                <a:schemeClr val="accent1"/>
              </a:buClr>
              <a:buSzPct val="80000"/>
              <a:buFont typeface="Arial" pitchFamily="34" charset="0"/>
              <a:buChar char="•"/>
              <a:defRPr sz="2000"/>
            </a:lvl6pPr>
            <a:lvl7pPr marL="2133227" indent="-231606">
              <a:lnSpc>
                <a:spcPct val="90000"/>
              </a:lnSpc>
              <a:spcBef>
                <a:spcPts val="800"/>
              </a:spcBef>
              <a:buClr>
                <a:schemeClr val="accent1"/>
              </a:buClr>
              <a:buSzPct val="80000"/>
              <a:buFont typeface="Arial" pitchFamily="34" charset="0"/>
              <a:buChar char="•"/>
              <a:defRPr sz="2000"/>
            </a:lvl7pPr>
            <a:lvl8pPr marL="2437972" indent="-231606">
              <a:lnSpc>
                <a:spcPct val="90000"/>
              </a:lnSpc>
              <a:spcBef>
                <a:spcPts val="800"/>
              </a:spcBef>
              <a:buClr>
                <a:schemeClr val="accent1"/>
              </a:buClr>
              <a:buSzPct val="80000"/>
              <a:buFont typeface="Arial" pitchFamily="34" charset="0"/>
              <a:buChar char="•"/>
              <a:defRPr sz="2000" baseline="0"/>
            </a:lvl8pPr>
            <a:lvl9pPr marL="2742720" indent="-231606">
              <a:lnSpc>
                <a:spcPct val="90000"/>
              </a:lnSpc>
              <a:spcBef>
                <a:spcPts val="800"/>
              </a:spcBef>
              <a:buClr>
                <a:schemeClr val="accent1"/>
              </a:buClr>
              <a:buSzPct val="80000"/>
              <a:buFont typeface="Arial" pitchFamily="34" charset="0"/>
              <a:buChar char="•"/>
              <a:defRPr sz="2000" baseline="0"/>
            </a:lvl9pPr>
          </a:lstStyle>
          <a:p>
            <a:pPr marL="0" lvl="1" indent="0">
              <a:lnSpc>
                <a:spcPct val="120000"/>
              </a:lnSpc>
              <a:spcBef>
                <a:spcPts val="0"/>
              </a:spcBef>
              <a:spcAft>
                <a:spcPts val="0"/>
              </a:spcAft>
              <a:buClr>
                <a:srgbClr val="F2B254"/>
              </a:buClr>
              <a:buSzPct val="100000"/>
              <a:buNone/>
            </a:pPr>
            <a:r>
              <a:rPr lang="it-IT"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double</a:t>
            </a:r>
            <a:r>
              <a:rPr lang="it-IT"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val = </a:t>
            </a:r>
            <a:r>
              <a:rPr lang="en-US" b="1" dirty="0">
                <a:solidFill>
                  <a:srgbClr val="FBEEDC"/>
                </a:solidFill>
                <a:effectLst>
                  <a:outerShdw blurRad="38100" dist="38100" dir="2700000" algn="tl">
                    <a:srgbClr val="000000">
                      <a:alpha val="43137"/>
                    </a:srgbClr>
                  </a:outerShdw>
                </a:effectLst>
                <a:latin typeface="Consolas" pitchFamily="49" charset="0"/>
                <a:cs typeface="Consolas" pitchFamily="49" charset="0"/>
              </a:rPr>
              <a:t>(30</a:t>
            </a:r>
            <a:r>
              <a:rPr lang="en-US" b="1" dirty="0">
                <a:solidFill>
                  <a:srgbClr val="FBEEDC"/>
                </a:solidFill>
                <a:effectLst>
                  <a:outerShdw blurRad="38100" dist="38100" dir="2700000" algn="tl">
                    <a:srgbClr val="000000">
                      <a:alpha val="43137"/>
                    </a:srgbClr>
                  </a:outerShdw>
                </a:effectLst>
                <a:cs typeface="Consolas" pitchFamily="49" charset="0"/>
              </a:rPr>
              <a:t> </a:t>
            </a:r>
            <a:r>
              <a:rPr lang="en-US" b="1" dirty="0">
                <a:solidFill>
                  <a:srgbClr val="FBEEDC"/>
                </a:solidFill>
                <a:effectLst>
                  <a:outerShdw blurRad="38100" dist="38100" dir="2700000" algn="tl">
                    <a:srgbClr val="000000">
                      <a:alpha val="43137"/>
                    </a:srgbClr>
                  </a:outerShdw>
                </a:effectLst>
                <a:latin typeface="Consolas" pitchFamily="49" charset="0"/>
                <a:cs typeface="Consolas" pitchFamily="49" charset="0"/>
              </a:rPr>
              <a:t>+</a:t>
            </a:r>
            <a:r>
              <a:rPr lang="en-US" b="1" dirty="0">
                <a:solidFill>
                  <a:srgbClr val="FBEEDC"/>
                </a:solidFill>
                <a:effectLst>
                  <a:outerShdw blurRad="38100" dist="38100" dir="2700000" algn="tl">
                    <a:srgbClr val="000000">
                      <a:alpha val="43137"/>
                    </a:srgbClr>
                  </a:outerShdw>
                </a:effectLst>
                <a:cs typeface="Consolas" pitchFamily="49" charset="0"/>
              </a:rPr>
              <a:t> </a:t>
            </a:r>
            <a:r>
              <a:rPr lang="en-US" b="1" dirty="0">
                <a:solidFill>
                  <a:srgbClr val="FBEEDC"/>
                </a:solidFill>
                <a:effectLst>
                  <a:outerShdw blurRad="38100" dist="38100" dir="2700000" algn="tl">
                    <a:srgbClr val="000000">
                      <a:alpha val="43137"/>
                    </a:srgbClr>
                  </a:outerShdw>
                </a:effectLst>
                <a:latin typeface="Consolas" pitchFamily="49" charset="0"/>
                <a:cs typeface="Consolas" pitchFamily="49" charset="0"/>
              </a:rPr>
              <a:t>21)</a:t>
            </a:r>
            <a:r>
              <a:rPr lang="en-US" b="1" dirty="0">
                <a:solidFill>
                  <a:srgbClr val="FBEEDC"/>
                </a:solidFill>
                <a:effectLst>
                  <a:outerShdw blurRad="38100" dist="38100" dir="2700000" algn="tl">
                    <a:srgbClr val="000000">
                      <a:alpha val="43137"/>
                    </a:srgbClr>
                  </a:outerShdw>
                </a:effectLst>
                <a:cs typeface="Consolas" pitchFamily="49" charset="0"/>
              </a:rPr>
              <a:t> * 1</a:t>
            </a:r>
            <a:r>
              <a:rPr lang="en-US" b="1" dirty="0">
                <a:solidFill>
                  <a:srgbClr val="FBEEDC"/>
                </a:solidFill>
                <a:effectLst>
                  <a:outerShdw blurRad="38100" dist="38100" dir="2700000" algn="tl">
                    <a:srgbClr val="000000">
                      <a:alpha val="43137"/>
                    </a:srgbClr>
                  </a:outerShdw>
                </a:effectLst>
                <a:latin typeface="Consolas" pitchFamily="49" charset="0"/>
                <a:cs typeface="Consolas" pitchFamily="49" charset="0"/>
              </a:rPr>
              <a:t>/2.0</a:t>
            </a:r>
            <a:r>
              <a:rPr lang="en-US" b="1" dirty="0">
                <a:solidFill>
                  <a:srgbClr val="FBEEDC"/>
                </a:solidFill>
                <a:effectLst>
                  <a:outerShdw blurRad="38100" dist="38100" dir="2700000" algn="tl">
                    <a:srgbClr val="000000">
                      <a:alpha val="43137"/>
                    </a:srgbClr>
                  </a:outerShdw>
                </a:effectLst>
                <a:cs typeface="Consolas" pitchFamily="49" charset="0"/>
              </a:rPr>
              <a:t> </a:t>
            </a:r>
            <a:r>
              <a:rPr lang="en-US" b="1" dirty="0">
                <a:solidFill>
                  <a:srgbClr val="FBEEDC"/>
                </a:solidFill>
                <a:effectLst>
                  <a:outerShdw blurRad="38100" dist="38100" dir="2700000" algn="tl">
                    <a:srgbClr val="000000">
                      <a:alpha val="43137"/>
                    </a:srgbClr>
                  </a:outerShdw>
                </a:effectLst>
                <a:latin typeface="Consolas" pitchFamily="49" charset="0"/>
                <a:cs typeface="Consolas" pitchFamily="49" charset="0"/>
              </a:rPr>
              <a:t>*</a:t>
            </a:r>
            <a:r>
              <a:rPr lang="en-US" b="1" dirty="0">
                <a:solidFill>
                  <a:srgbClr val="FBEEDC"/>
                </a:solidFill>
                <a:effectLst>
                  <a:outerShdw blurRad="38100" dist="38100" dir="2700000" algn="tl">
                    <a:srgbClr val="000000">
                      <a:alpha val="43137"/>
                    </a:srgbClr>
                  </a:outerShdw>
                </a:effectLst>
                <a:cs typeface="Consolas" pitchFamily="49" charset="0"/>
              </a:rPr>
              <a:t> </a:t>
            </a:r>
            <a:r>
              <a:rPr lang="en-US" b="1" dirty="0">
                <a:solidFill>
                  <a:srgbClr val="FBEEDC"/>
                </a:solidFill>
                <a:effectLst>
                  <a:outerShdw blurRad="38100" dist="38100" dir="2700000" algn="tl">
                    <a:srgbClr val="000000">
                      <a:alpha val="43137"/>
                    </a:srgbClr>
                  </a:outerShdw>
                </a:effectLst>
                <a:latin typeface="Consolas" pitchFamily="49" charset="0"/>
                <a:cs typeface="Consolas" pitchFamily="49" charset="0"/>
              </a:rPr>
              <a:t>(35</a:t>
            </a:r>
            <a:r>
              <a:rPr lang="en-US" b="1" dirty="0">
                <a:solidFill>
                  <a:srgbClr val="FBEEDC"/>
                </a:solidFill>
                <a:effectLst>
                  <a:outerShdw blurRad="38100" dist="38100" dir="2700000" algn="tl">
                    <a:srgbClr val="000000">
                      <a:alpha val="43137"/>
                    </a:srgbClr>
                  </a:outerShdw>
                </a:effectLst>
                <a:cs typeface="Consolas" pitchFamily="49" charset="0"/>
              </a:rPr>
              <a:t> </a:t>
            </a:r>
            <a:r>
              <a:rPr lang="en-US" b="1" dirty="0">
                <a:solidFill>
                  <a:srgbClr val="FBEEDC"/>
                </a:solidFill>
                <a:effectLst>
                  <a:outerShdw blurRad="38100" dist="38100" dir="2700000" algn="tl">
                    <a:srgbClr val="000000">
                      <a:alpha val="43137"/>
                    </a:srgbClr>
                  </a:outerShdw>
                </a:effectLst>
                <a:latin typeface="Consolas" pitchFamily="49" charset="0"/>
                <a:cs typeface="Consolas" pitchFamily="49" charset="0"/>
              </a:rPr>
              <a:t>-</a:t>
            </a:r>
            <a:r>
              <a:rPr lang="en-US" b="1" dirty="0">
                <a:solidFill>
                  <a:srgbClr val="FBEEDC"/>
                </a:solidFill>
                <a:effectLst>
                  <a:outerShdw blurRad="38100" dist="38100" dir="2700000" algn="tl">
                    <a:srgbClr val="000000">
                      <a:alpha val="43137"/>
                    </a:srgbClr>
                  </a:outerShdw>
                </a:effectLst>
                <a:cs typeface="Consolas" pitchFamily="49" charset="0"/>
              </a:rPr>
              <a:t> </a:t>
            </a:r>
            <a:r>
              <a:rPr lang="en-US" b="1" dirty="0">
                <a:solidFill>
                  <a:srgbClr val="FBEEDC"/>
                </a:solidFill>
                <a:effectLst>
                  <a:outerShdw blurRad="38100" dist="38100" dir="2700000" algn="tl">
                    <a:srgbClr val="000000">
                      <a:alpha val="43137"/>
                    </a:srgbClr>
                  </a:outerShdw>
                </a:effectLst>
                <a:latin typeface="Consolas" pitchFamily="49" charset="0"/>
                <a:cs typeface="Consolas" pitchFamily="49" charset="0"/>
              </a:rPr>
              <a:t>12</a:t>
            </a:r>
            <a:r>
              <a:rPr lang="en-US" b="1" dirty="0">
                <a:solidFill>
                  <a:srgbClr val="FBEEDC"/>
                </a:solidFill>
                <a:effectLst>
                  <a:outerShdw blurRad="38100" dist="38100" dir="2700000" algn="tl">
                    <a:srgbClr val="000000">
                      <a:alpha val="43137"/>
                    </a:srgbClr>
                  </a:outerShdw>
                </a:effectLst>
                <a:cs typeface="Consolas" pitchFamily="49" charset="0"/>
              </a:rPr>
              <a:t> </a:t>
            </a:r>
            <a:r>
              <a:rPr lang="en-US" b="1" dirty="0">
                <a:solidFill>
                  <a:srgbClr val="FBEEDC"/>
                </a:solidFill>
                <a:effectLst>
                  <a:outerShdw blurRad="38100" dist="38100" dir="2700000" algn="tl">
                    <a:srgbClr val="000000">
                      <a:alpha val="43137"/>
                    </a:srgbClr>
                  </a:outerShdw>
                </a:effectLst>
                <a:latin typeface="Consolas" pitchFamily="49" charset="0"/>
                <a:cs typeface="Consolas" pitchFamily="49" charset="0"/>
              </a:rPr>
              <a:t>-</a:t>
            </a:r>
            <a:r>
              <a:rPr lang="en-US" b="1" dirty="0">
                <a:solidFill>
                  <a:srgbClr val="FBEEDC"/>
                </a:solidFill>
                <a:effectLst>
                  <a:outerShdw blurRad="38100" dist="38100" dir="2700000" algn="tl">
                    <a:srgbClr val="000000">
                      <a:alpha val="43137"/>
                    </a:srgbClr>
                  </a:outerShdw>
                </a:effectLst>
                <a:cs typeface="Consolas" pitchFamily="49" charset="0"/>
              </a:rPr>
              <a:t> 1/2.</a:t>
            </a:r>
            <a:r>
              <a:rPr lang="en-US" b="1" dirty="0">
                <a:solidFill>
                  <a:srgbClr val="FBEEDC"/>
                </a:solidFill>
                <a:effectLst>
                  <a:outerShdw blurRad="38100" dist="38100" dir="2700000" algn="tl">
                    <a:srgbClr val="000000">
                      <a:alpha val="43137"/>
                    </a:srgbClr>
                  </a:outerShdw>
                </a:effectLst>
                <a:latin typeface="Consolas" pitchFamily="49" charset="0"/>
                <a:cs typeface="Consolas" pitchFamily="49" charset="0"/>
              </a:rPr>
              <a:t>0);</a:t>
            </a:r>
          </a:p>
          <a:p>
            <a:pPr marL="0" lvl="1" indent="0">
              <a:lnSpc>
                <a:spcPct val="120000"/>
              </a:lnSpc>
              <a:spcBef>
                <a:spcPts val="0"/>
              </a:spcBef>
              <a:spcAft>
                <a:spcPts val="0"/>
              </a:spcAft>
              <a:buClr>
                <a:srgbClr val="F2B254"/>
              </a:buClr>
              <a:buSzPct val="100000"/>
              <a:buNone/>
            </a:pPr>
            <a:r>
              <a:rPr lang="it-IT"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double</a:t>
            </a:r>
            <a:r>
              <a:rPr lang="it-IT"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valSquare = val * val;</a:t>
            </a:r>
          </a:p>
          <a:p>
            <a:pPr marL="0" lvl="1" indent="0">
              <a:lnSpc>
                <a:spcPct val="120000"/>
              </a:lnSpc>
              <a:spcBef>
                <a:spcPts val="0"/>
              </a:spcBef>
              <a:spcAft>
                <a:spcPts val="0"/>
              </a:spcAft>
              <a:buClr>
                <a:srgbClr val="F2B254"/>
              </a:buClr>
              <a:buSzPct val="100000"/>
              <a:buNone/>
            </a:pPr>
            <a:r>
              <a:rPr lang="it-IT"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System.out.println(valSquare);</a:t>
            </a:r>
            <a:endParaRPr lang="it-IT"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6" name="TextBox 5"/>
          <p:cNvSpPr txBox="1"/>
          <p:nvPr/>
        </p:nvSpPr>
        <p:spPr>
          <a:xfrm>
            <a:off x="776677" y="6172200"/>
            <a:ext cx="10556816" cy="461665"/>
          </a:xfrm>
          <a:prstGeom prst="rect">
            <a:avLst/>
          </a:prstGeom>
          <a:noFill/>
        </p:spPr>
        <p:txBody>
          <a:bodyPr wrap="square" rtlCol="0">
            <a:spAutoFit/>
          </a:bodyPr>
          <a:lstStyle/>
          <a:p>
            <a:pPr algn="ctr"/>
            <a:r>
              <a:rPr lang="en-US" dirty="0"/>
              <a:t>Check your solution here: </a:t>
            </a:r>
            <a:r>
              <a:rPr lang="en-US" dirty="0">
                <a:hlinkClick r:id="rId2"/>
              </a:rPr>
              <a:t>https://judge.softuni.bg/Contests/Practice/Index/264#0</a:t>
            </a:r>
            <a:endParaRPr lang="en-US" dirty="0"/>
          </a:p>
        </p:txBody>
      </p:sp>
    </p:spTree>
    <p:extLst>
      <p:ext uri="{BB962C8B-B14F-4D97-AF65-F5344CB8AC3E}">
        <p14:creationId xmlns:p14="http://schemas.microsoft.com/office/powerpoint/2010/main" val="3084735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11</a:t>
            </a:fld>
            <a:endParaRPr lang="en-US" dirty="0"/>
          </a:p>
        </p:txBody>
      </p:sp>
      <p:sp>
        <p:nvSpPr>
          <p:cNvPr id="3" name="Content Placeholder 2"/>
          <p:cNvSpPr>
            <a:spLocks noGrp="1"/>
          </p:cNvSpPr>
          <p:nvPr>
            <p:ph idx="1"/>
          </p:nvPr>
        </p:nvSpPr>
        <p:spPr>
          <a:xfrm>
            <a:off x="190413" y="1066800"/>
            <a:ext cx="11804822" cy="5570355"/>
          </a:xfrm>
        </p:spPr>
        <p:txBody>
          <a:bodyPr/>
          <a:lstStyle/>
          <a:p>
            <a:r>
              <a:rPr lang="en-US" dirty="0"/>
              <a:t>Write a Java program to </a:t>
            </a:r>
            <a:r>
              <a:rPr lang="en-US" dirty="0">
                <a:solidFill>
                  <a:schemeClr val="tx2">
                    <a:lumMod val="75000"/>
                  </a:schemeClr>
                </a:solidFill>
              </a:rPr>
              <a:t>sum</a:t>
            </a:r>
            <a:r>
              <a:rPr lang="bg-BG" dirty="0">
                <a:solidFill>
                  <a:schemeClr val="tx2">
                    <a:lumMod val="75000"/>
                  </a:schemeClr>
                </a:solidFill>
              </a:rPr>
              <a:t> </a:t>
            </a:r>
            <a:r>
              <a:rPr lang="en-US" dirty="0">
                <a:solidFill>
                  <a:schemeClr val="tx2">
                    <a:lumMod val="75000"/>
                  </a:schemeClr>
                </a:solidFill>
              </a:rPr>
              <a:t>two real numbers</a:t>
            </a:r>
            <a:r>
              <a:rPr lang="en-US" dirty="0"/>
              <a:t>:</a:t>
            </a:r>
          </a:p>
        </p:txBody>
      </p:sp>
      <p:sp>
        <p:nvSpPr>
          <p:cNvPr id="4" name="Title 3"/>
          <p:cNvSpPr>
            <a:spLocks noGrp="1"/>
          </p:cNvSpPr>
          <p:nvPr>
            <p:ph type="title"/>
          </p:nvPr>
        </p:nvSpPr>
        <p:spPr/>
        <p:txBody>
          <a:bodyPr/>
          <a:lstStyle/>
          <a:p>
            <a:r>
              <a:rPr lang="en-US" dirty="0"/>
              <a:t>Problem: Sum Two</a:t>
            </a:r>
            <a:r>
              <a:rPr lang="bg-BG" dirty="0"/>
              <a:t> </a:t>
            </a:r>
            <a:r>
              <a:rPr lang="en-US" dirty="0"/>
              <a:t>Numbers</a:t>
            </a:r>
          </a:p>
        </p:txBody>
      </p:sp>
      <p:sp>
        <p:nvSpPr>
          <p:cNvPr id="5" name="Text Placeholder 5"/>
          <p:cNvSpPr txBox="1">
            <a:spLocks/>
          </p:cNvSpPr>
          <p:nvPr/>
        </p:nvSpPr>
        <p:spPr>
          <a:xfrm>
            <a:off x="989014" y="1825698"/>
            <a:ext cx="10210798" cy="4249982"/>
          </a:xfrm>
          <a:prstGeom prst="rect">
            <a:avLst/>
          </a:prstGeom>
          <a:solidFill>
            <a:schemeClr val="accent5">
              <a:lumMod val="40000"/>
              <a:lumOff val="60000"/>
              <a:alpha val="20000"/>
            </a:schemeClr>
          </a:solidFill>
          <a:ln w="12700">
            <a:solidFill>
              <a:schemeClr val="accent5">
                <a:lumMod val="60000"/>
                <a:lumOff val="40000"/>
              </a:schemeClr>
            </a:solidFill>
          </a:ln>
        </p:spPr>
        <p:txBody>
          <a:bodyPr vert="horz" wrap="square" lIns="144000" tIns="108000" rIns="144000" bIns="108000" rtlCol="0">
            <a:spAutoFit/>
          </a:bodyPr>
          <a:lstStyle>
            <a:lvl1pPr indent="0">
              <a:lnSpc>
                <a:spcPct val="100000"/>
              </a:lnSpc>
              <a:spcBef>
                <a:spcPts val="0"/>
              </a:spcBef>
              <a:spcAft>
                <a:spcPts val="0"/>
              </a:spcAft>
              <a:buClr>
                <a:srgbClr val="F2B254"/>
              </a:buClr>
              <a:buSzPct val="100000"/>
              <a:buFont typeface="Wingdings" panose="05000000000000000000" pitchFamily="2" charset="2"/>
              <a:buNone/>
              <a:defRPr lang="en-US"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defRPr>
            </a:lvl1pPr>
            <a:lvl2pPr indent="-231606">
              <a:lnSpc>
                <a:spcPct val="105000"/>
              </a:lnSpc>
              <a:spcBef>
                <a:spcPts val="600"/>
              </a:spcBef>
              <a:spcAft>
                <a:spcPts val="600"/>
              </a:spcAft>
              <a:buClr>
                <a:schemeClr val="accent1"/>
              </a:buClr>
              <a:buSzPct val="80000"/>
              <a:buFont typeface="Wingdings" panose="05000000000000000000" pitchFamily="2" charset="2"/>
              <a:buChar char="§"/>
              <a:defRPr sz="3200" b="0"/>
            </a:lvl2pPr>
            <a:lvl3pPr marL="914240" indent="-231606">
              <a:lnSpc>
                <a:spcPct val="105000"/>
              </a:lnSpc>
              <a:spcBef>
                <a:spcPts val="600"/>
              </a:spcBef>
              <a:spcAft>
                <a:spcPts val="600"/>
              </a:spcAft>
              <a:buClr>
                <a:srgbClr val="EF9A1D"/>
              </a:buClr>
              <a:buSzPct val="80000"/>
              <a:buFont typeface="Wingdings" panose="05000000000000000000" pitchFamily="2" charset="2"/>
              <a:buChar char="§"/>
              <a:defRPr sz="3000" b="0"/>
            </a:lvl3pPr>
            <a:lvl4pPr marL="1218987" indent="-231606">
              <a:lnSpc>
                <a:spcPct val="105000"/>
              </a:lnSpc>
              <a:spcBef>
                <a:spcPts val="600"/>
              </a:spcBef>
              <a:spcAft>
                <a:spcPts val="600"/>
              </a:spcAft>
              <a:buClr>
                <a:srgbClr val="ED9411"/>
              </a:buClr>
              <a:buSzPct val="80000"/>
              <a:buFont typeface="Wingdings" panose="05000000000000000000" pitchFamily="2" charset="2"/>
              <a:buChar char="§"/>
              <a:defRPr sz="2800" b="0"/>
            </a:lvl4pPr>
            <a:lvl5pPr marL="1523733" indent="-231606">
              <a:lnSpc>
                <a:spcPct val="105000"/>
              </a:lnSpc>
              <a:spcBef>
                <a:spcPts val="600"/>
              </a:spcBef>
              <a:spcAft>
                <a:spcPts val="600"/>
              </a:spcAft>
              <a:buClr>
                <a:srgbClr val="E28D10"/>
              </a:buClr>
              <a:buSzPct val="80000"/>
              <a:buFont typeface="Wingdings" panose="05000000000000000000" pitchFamily="2" charset="2"/>
              <a:buChar char="§"/>
              <a:defRPr sz="2600" b="0"/>
            </a:lvl5pPr>
            <a:lvl6pPr marL="1828480" indent="-231606">
              <a:lnSpc>
                <a:spcPct val="90000"/>
              </a:lnSpc>
              <a:spcBef>
                <a:spcPts val="800"/>
              </a:spcBef>
              <a:buClr>
                <a:schemeClr val="accent1"/>
              </a:buClr>
              <a:buSzPct val="80000"/>
              <a:buFont typeface="Arial" pitchFamily="34" charset="0"/>
              <a:buChar char="•"/>
              <a:defRPr sz="2000"/>
            </a:lvl6pPr>
            <a:lvl7pPr marL="2133227" indent="-231606">
              <a:lnSpc>
                <a:spcPct val="90000"/>
              </a:lnSpc>
              <a:spcBef>
                <a:spcPts val="800"/>
              </a:spcBef>
              <a:buClr>
                <a:schemeClr val="accent1"/>
              </a:buClr>
              <a:buSzPct val="80000"/>
              <a:buFont typeface="Arial" pitchFamily="34" charset="0"/>
              <a:buChar char="•"/>
              <a:defRPr sz="2000"/>
            </a:lvl7pPr>
            <a:lvl8pPr marL="2437972" indent="-231606">
              <a:lnSpc>
                <a:spcPct val="90000"/>
              </a:lnSpc>
              <a:spcBef>
                <a:spcPts val="800"/>
              </a:spcBef>
              <a:buClr>
                <a:schemeClr val="accent1"/>
              </a:buClr>
              <a:buSzPct val="80000"/>
              <a:buFont typeface="Arial" pitchFamily="34" charset="0"/>
              <a:buChar char="•"/>
              <a:defRPr sz="2000" baseline="0"/>
            </a:lvl8pPr>
            <a:lvl9pPr marL="2742720" indent="-231606">
              <a:lnSpc>
                <a:spcPct val="90000"/>
              </a:lnSpc>
              <a:spcBef>
                <a:spcPts val="800"/>
              </a:spcBef>
              <a:buClr>
                <a:schemeClr val="accent1"/>
              </a:buClr>
              <a:buSzPct val="80000"/>
              <a:buFont typeface="Arial" pitchFamily="34" charset="0"/>
              <a:buChar char="•"/>
              <a:defRPr sz="2000" baseline="0"/>
            </a:lvl9pPr>
          </a:lstStyle>
          <a:p>
            <a:pPr marL="0" lvl="1" indent="0">
              <a:lnSpc>
                <a:spcPct val="100000"/>
              </a:lnSpc>
              <a:spcBef>
                <a:spcPts val="0"/>
              </a:spcBef>
              <a:spcAft>
                <a:spcPts val="0"/>
              </a:spcAft>
              <a:buClr>
                <a:srgbClr val="F2B254"/>
              </a:buClr>
              <a:buSzPct val="100000"/>
              <a:buNone/>
            </a:pPr>
            <a:r>
              <a:rPr lang="it-IT" sz="28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import java.util.Scanner;</a:t>
            </a:r>
          </a:p>
          <a:p>
            <a:pPr marL="0" lvl="1" indent="0">
              <a:lnSpc>
                <a:spcPct val="100000"/>
              </a:lnSpc>
              <a:spcBef>
                <a:spcPts val="1200"/>
              </a:spcBef>
              <a:spcAft>
                <a:spcPts val="0"/>
              </a:spcAft>
              <a:buClr>
                <a:srgbClr val="F2B254"/>
              </a:buClr>
              <a:buSzPct val="100000"/>
              <a:buNone/>
            </a:pPr>
            <a:r>
              <a:rPr lang="it-IT" sz="28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public class SumTwoNumbers {</a:t>
            </a:r>
          </a:p>
          <a:p>
            <a:pPr marL="0" lvl="1" indent="0">
              <a:lnSpc>
                <a:spcPct val="100000"/>
              </a:lnSpc>
              <a:spcBef>
                <a:spcPts val="0"/>
              </a:spcBef>
              <a:spcAft>
                <a:spcPts val="0"/>
              </a:spcAft>
              <a:buClr>
                <a:srgbClr val="F2B254"/>
              </a:buClr>
              <a:buSzPct val="100000"/>
              <a:buNone/>
            </a:pPr>
            <a:r>
              <a:rPr lang="it-IT" sz="28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a:t>
            </a:r>
            <a:r>
              <a:rPr lang="it-IT" sz="28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public static void main(String[] args)</a:t>
            </a:r>
            <a:r>
              <a:rPr lang="it-IT" sz="28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a:t>
            </a:r>
          </a:p>
          <a:p>
            <a:pPr marL="0" lvl="1" indent="0">
              <a:lnSpc>
                <a:spcPct val="100000"/>
              </a:lnSpc>
              <a:spcBef>
                <a:spcPts val="0"/>
              </a:spcBef>
              <a:spcAft>
                <a:spcPts val="0"/>
              </a:spcAft>
              <a:buClr>
                <a:srgbClr val="F2B254"/>
              </a:buClr>
              <a:buSzPct val="100000"/>
              <a:buNone/>
            </a:pPr>
            <a:r>
              <a:rPr lang="it-IT" sz="28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a:t>
            </a:r>
            <a:r>
              <a:rPr lang="it-IT" sz="28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Scanner</a:t>
            </a:r>
            <a:r>
              <a:rPr lang="it-IT" sz="28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scan = </a:t>
            </a:r>
            <a:r>
              <a:rPr lang="it-IT" sz="28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new Scanner(System.in)</a:t>
            </a:r>
            <a:r>
              <a:rPr lang="it-IT" sz="28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a:t>
            </a:r>
          </a:p>
          <a:p>
            <a:pPr marL="0" lvl="1" indent="0">
              <a:lnSpc>
                <a:spcPct val="100000"/>
              </a:lnSpc>
              <a:spcBef>
                <a:spcPts val="0"/>
              </a:spcBef>
              <a:spcAft>
                <a:spcPts val="0"/>
              </a:spcAft>
              <a:buClr>
                <a:srgbClr val="F2B254"/>
              </a:buClr>
              <a:buSzPct val="100000"/>
              <a:buNone/>
            </a:pPr>
            <a:r>
              <a:rPr lang="it-IT" sz="28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double num1 = scan.</a:t>
            </a:r>
            <a:r>
              <a:rPr lang="it-IT" sz="28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nextDouble()</a:t>
            </a:r>
            <a:r>
              <a:rPr lang="it-IT" sz="28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a:t>
            </a:r>
          </a:p>
          <a:p>
            <a:pPr marL="0" lvl="1" indent="0">
              <a:lnSpc>
                <a:spcPct val="100000"/>
              </a:lnSpc>
              <a:spcBef>
                <a:spcPts val="0"/>
              </a:spcBef>
              <a:spcAft>
                <a:spcPts val="0"/>
              </a:spcAft>
              <a:buClr>
                <a:srgbClr val="F2B254"/>
              </a:buClr>
              <a:buSzPct val="100000"/>
              <a:buNone/>
            </a:pPr>
            <a:r>
              <a:rPr lang="it-IT" sz="28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double num2 = scan.</a:t>
            </a:r>
            <a:r>
              <a:rPr lang="it-IT" sz="28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nextDouble()</a:t>
            </a:r>
            <a:r>
              <a:rPr lang="it-IT" sz="28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a:t>
            </a:r>
          </a:p>
          <a:p>
            <a:pPr marL="0" lvl="1" indent="0">
              <a:lnSpc>
                <a:spcPct val="100000"/>
              </a:lnSpc>
              <a:spcBef>
                <a:spcPts val="0"/>
              </a:spcBef>
              <a:spcAft>
                <a:spcPts val="0"/>
              </a:spcAft>
              <a:buClr>
                <a:srgbClr val="F2B254"/>
              </a:buClr>
              <a:buSzPct val="100000"/>
              <a:buNone/>
            </a:pPr>
            <a:r>
              <a:rPr lang="it-IT" sz="28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System.out.printf("Sum</a:t>
            </a:r>
            <a:r>
              <a:rPr lang="it-IT" sz="2800" b="1" noProof="1">
                <a:solidFill>
                  <a:srgbClr val="FBEEDC"/>
                </a:solidFill>
                <a:effectLst>
                  <a:outerShdw blurRad="38100" dist="38100" dir="2700000" algn="tl">
                    <a:srgbClr val="000000">
                      <a:alpha val="43137"/>
                    </a:srgbClr>
                  </a:outerShdw>
                </a:effectLst>
                <a:cs typeface="Consolas" pitchFamily="49" charset="0"/>
              </a:rPr>
              <a:t> </a:t>
            </a:r>
            <a:r>
              <a:rPr lang="it-IT" sz="28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a:t>
            </a:r>
            <a:r>
              <a:rPr lang="it-IT" sz="2800" b="1" noProof="1">
                <a:solidFill>
                  <a:srgbClr val="FBEEDC"/>
                </a:solidFill>
                <a:effectLst>
                  <a:outerShdw blurRad="38100" dist="38100" dir="2700000" algn="tl">
                    <a:srgbClr val="000000">
                      <a:alpha val="43137"/>
                    </a:srgbClr>
                  </a:outerShdw>
                </a:effectLst>
                <a:cs typeface="Consolas" pitchFamily="49" charset="0"/>
              </a:rPr>
              <a:t> </a:t>
            </a:r>
            <a:r>
              <a:rPr lang="it-IT" sz="28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%.2f</a:t>
            </a:r>
            <a:r>
              <a:rPr lang="it-IT" sz="28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a:t>
            </a:r>
            <a:r>
              <a:rPr lang="it-IT" sz="28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num1</a:t>
            </a:r>
            <a:r>
              <a:rPr lang="it-IT" sz="2800" b="1" noProof="1">
                <a:solidFill>
                  <a:schemeClr val="tx2">
                    <a:lumMod val="75000"/>
                  </a:schemeClr>
                </a:solidFill>
                <a:effectLst>
                  <a:outerShdw blurRad="38100" dist="38100" dir="2700000" algn="tl">
                    <a:srgbClr val="000000">
                      <a:alpha val="43137"/>
                    </a:srgbClr>
                  </a:outerShdw>
                </a:effectLst>
                <a:cs typeface="Consolas" pitchFamily="49" charset="0"/>
              </a:rPr>
              <a:t> </a:t>
            </a:r>
            <a:r>
              <a:rPr lang="it-IT" sz="28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a:t>
            </a:r>
            <a:r>
              <a:rPr lang="it-IT" sz="2800" b="1" noProof="1">
                <a:solidFill>
                  <a:schemeClr val="tx2">
                    <a:lumMod val="75000"/>
                  </a:schemeClr>
                </a:solidFill>
                <a:effectLst>
                  <a:outerShdw blurRad="38100" dist="38100" dir="2700000" algn="tl">
                    <a:srgbClr val="000000">
                      <a:alpha val="43137"/>
                    </a:srgbClr>
                  </a:outerShdw>
                </a:effectLst>
                <a:cs typeface="Consolas" pitchFamily="49" charset="0"/>
              </a:rPr>
              <a:t> </a:t>
            </a:r>
            <a:r>
              <a:rPr lang="it-IT" sz="28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num2</a:t>
            </a:r>
            <a:r>
              <a:rPr lang="it-IT" sz="28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a:t>
            </a:r>
          </a:p>
          <a:p>
            <a:pPr marL="0" lvl="1" indent="0">
              <a:lnSpc>
                <a:spcPct val="100000"/>
              </a:lnSpc>
              <a:spcBef>
                <a:spcPts val="0"/>
              </a:spcBef>
              <a:spcAft>
                <a:spcPts val="0"/>
              </a:spcAft>
              <a:buClr>
                <a:srgbClr val="F2B254"/>
              </a:buClr>
              <a:buSzPct val="100000"/>
              <a:buNone/>
            </a:pPr>
            <a:r>
              <a:rPr lang="it-IT" sz="28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a:t>
            </a:r>
          </a:p>
          <a:p>
            <a:pPr marL="0" lvl="1" indent="0">
              <a:lnSpc>
                <a:spcPct val="100000"/>
              </a:lnSpc>
              <a:spcBef>
                <a:spcPts val="0"/>
              </a:spcBef>
              <a:spcAft>
                <a:spcPts val="0"/>
              </a:spcAft>
              <a:buClr>
                <a:srgbClr val="F2B254"/>
              </a:buClr>
              <a:buSzPct val="100000"/>
              <a:buNone/>
            </a:pPr>
            <a:r>
              <a:rPr lang="it-IT" sz="28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a:t>
            </a:r>
          </a:p>
        </p:txBody>
      </p:sp>
      <p:sp>
        <p:nvSpPr>
          <p:cNvPr id="6" name="TextBox 5"/>
          <p:cNvSpPr txBox="1"/>
          <p:nvPr/>
        </p:nvSpPr>
        <p:spPr>
          <a:xfrm>
            <a:off x="776677" y="6212840"/>
            <a:ext cx="10556816" cy="461665"/>
          </a:xfrm>
          <a:prstGeom prst="rect">
            <a:avLst/>
          </a:prstGeom>
          <a:noFill/>
        </p:spPr>
        <p:txBody>
          <a:bodyPr wrap="square" rtlCol="0">
            <a:spAutoFit/>
          </a:bodyPr>
          <a:lstStyle/>
          <a:p>
            <a:pPr algn="ctr"/>
            <a:r>
              <a:rPr lang="en-US" dirty="0"/>
              <a:t>Check your solution here</a:t>
            </a:r>
            <a:r>
              <a:rPr lang="en-US"/>
              <a:t>: </a:t>
            </a:r>
            <a:r>
              <a:rPr lang="en-US">
                <a:hlinkClick r:id="rId2"/>
              </a:rPr>
              <a:t>https</a:t>
            </a:r>
            <a:r>
              <a:rPr lang="en-US">
                <a:hlinkClick r:id="rId2"/>
              </a:rPr>
              <a:t>://judge.softuni.bg/Contests/Practice/Index/264#1</a:t>
            </a:r>
            <a:endParaRPr lang="en-US" dirty="0"/>
          </a:p>
        </p:txBody>
      </p:sp>
    </p:spTree>
    <p:extLst>
      <p:ext uri="{BB962C8B-B14F-4D97-AF65-F5344CB8AC3E}">
        <p14:creationId xmlns:p14="http://schemas.microsoft.com/office/powerpoint/2010/main" val="177239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12</a:t>
            </a:fld>
            <a:endParaRPr lang="en-US" dirty="0"/>
          </a:p>
        </p:txBody>
      </p:sp>
      <p:sp>
        <p:nvSpPr>
          <p:cNvPr id="3" name="Content Placeholder 2"/>
          <p:cNvSpPr>
            <a:spLocks noGrp="1"/>
          </p:cNvSpPr>
          <p:nvPr>
            <p:ph idx="1"/>
          </p:nvPr>
        </p:nvSpPr>
        <p:spPr/>
        <p:txBody>
          <a:bodyPr/>
          <a:lstStyle/>
          <a:p>
            <a:r>
              <a:rPr lang="en-US" dirty="0"/>
              <a:t>Java implements the classical </a:t>
            </a:r>
            <a:r>
              <a:rPr lang="en-US" b="1" dirty="0">
                <a:solidFill>
                  <a:schemeClr val="tx2">
                    <a:lumMod val="75000"/>
                  </a:schemeClr>
                </a:solidFill>
                <a:latin typeface="Consolas" panose="020B0609020204030204" pitchFamily="49" charset="0"/>
                <a:cs typeface="Consolas" panose="020B0609020204030204" pitchFamily="49" charset="0"/>
              </a:rPr>
              <a:t>if</a:t>
            </a:r>
            <a:r>
              <a:rPr lang="en-US" dirty="0"/>
              <a:t> / </a:t>
            </a:r>
            <a:r>
              <a:rPr lang="en-US" b="1" dirty="0">
                <a:solidFill>
                  <a:schemeClr val="tx2">
                    <a:lumMod val="75000"/>
                  </a:schemeClr>
                </a:solidFill>
                <a:latin typeface="Consolas" panose="020B0609020204030204" pitchFamily="49" charset="0"/>
                <a:cs typeface="Consolas" panose="020B0609020204030204" pitchFamily="49" charset="0"/>
              </a:rPr>
              <a:t>if-else</a:t>
            </a:r>
            <a:r>
              <a:rPr lang="en-US" dirty="0"/>
              <a:t> statements:</a:t>
            </a:r>
          </a:p>
          <a:p>
            <a:endParaRPr lang="en-US" dirty="0"/>
          </a:p>
        </p:txBody>
      </p:sp>
      <p:sp>
        <p:nvSpPr>
          <p:cNvPr id="4" name="Title 3"/>
          <p:cNvSpPr>
            <a:spLocks noGrp="1"/>
          </p:cNvSpPr>
          <p:nvPr>
            <p:ph type="title"/>
          </p:nvPr>
        </p:nvSpPr>
        <p:spPr/>
        <p:txBody>
          <a:bodyPr>
            <a:normAutofit/>
          </a:bodyPr>
          <a:lstStyle/>
          <a:p>
            <a:r>
              <a:rPr lang="en-US" dirty="0"/>
              <a:t>Conditions: if-else Statement</a:t>
            </a:r>
          </a:p>
        </p:txBody>
      </p:sp>
      <p:sp>
        <p:nvSpPr>
          <p:cNvPr id="5" name="Rectangle 4"/>
          <p:cNvSpPr>
            <a:spLocks noChangeArrowheads="1"/>
          </p:cNvSpPr>
          <p:nvPr/>
        </p:nvSpPr>
        <p:spPr bwMode="auto">
          <a:xfrm>
            <a:off x="915988" y="2133600"/>
            <a:ext cx="10283824" cy="3895022"/>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lIns="144000" tIns="72000" rIns="144000" bIns="72000">
            <a:spAutoFit/>
          </a:bodyPr>
          <a:lstStyle/>
          <a:p>
            <a:pPr eaLnBrk="0" hangingPunct="0">
              <a:lnSpc>
                <a:spcPct val="105000"/>
              </a:lnSpc>
              <a:buClr>
                <a:schemeClr val="accent5">
                  <a:lumMod val="40000"/>
                  <a:lumOff val="60000"/>
                </a:schemeClr>
              </a:buClr>
              <a:buSzPct val="70000"/>
            </a:pPr>
            <a:r>
              <a:rPr lang="en-US" sz="32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int number = 5;</a:t>
            </a:r>
          </a:p>
          <a:p>
            <a:pPr eaLnBrk="0" hangingPunct="0">
              <a:lnSpc>
                <a:spcPct val="105000"/>
              </a:lnSpc>
              <a:spcBef>
                <a:spcPts val="1200"/>
              </a:spcBef>
              <a:buClr>
                <a:schemeClr val="accent5">
                  <a:lumMod val="40000"/>
                  <a:lumOff val="60000"/>
                </a:schemeClr>
              </a:buClr>
              <a:buSzPct val="70000"/>
            </a:pPr>
            <a:r>
              <a:rPr lang="en-US" sz="32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if</a:t>
            </a:r>
            <a:r>
              <a:rPr lang="en-US" sz="32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(number % 2 == 0) {</a:t>
            </a:r>
          </a:p>
          <a:p>
            <a:pPr eaLnBrk="0" hangingPunct="0">
              <a:lnSpc>
                <a:spcPct val="105000"/>
              </a:lnSpc>
              <a:buClr>
                <a:schemeClr val="accent5">
                  <a:lumMod val="40000"/>
                  <a:lumOff val="60000"/>
                </a:schemeClr>
              </a:buClr>
              <a:buSzPct val="70000"/>
            </a:pPr>
            <a:r>
              <a:rPr lang="en-US" sz="32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System.out.println("Even number");</a:t>
            </a:r>
          </a:p>
          <a:p>
            <a:pPr eaLnBrk="0" hangingPunct="0">
              <a:lnSpc>
                <a:spcPct val="105000"/>
              </a:lnSpc>
              <a:buClr>
                <a:schemeClr val="accent5">
                  <a:lumMod val="40000"/>
                  <a:lumOff val="60000"/>
                </a:schemeClr>
              </a:buClr>
              <a:buSzPct val="70000"/>
            </a:pPr>
            <a:r>
              <a:rPr lang="en-US" sz="32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a:t>
            </a:r>
          </a:p>
          <a:p>
            <a:pPr eaLnBrk="0" hangingPunct="0">
              <a:lnSpc>
                <a:spcPct val="105000"/>
              </a:lnSpc>
              <a:buClr>
                <a:schemeClr val="accent5">
                  <a:lumMod val="40000"/>
                  <a:lumOff val="60000"/>
                </a:schemeClr>
              </a:buClr>
              <a:buSzPct val="70000"/>
            </a:pPr>
            <a:r>
              <a:rPr lang="en-US" sz="32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else</a:t>
            </a:r>
            <a:r>
              <a:rPr lang="en-US" sz="32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a:t>
            </a:r>
          </a:p>
          <a:p>
            <a:pPr eaLnBrk="0" hangingPunct="0">
              <a:lnSpc>
                <a:spcPct val="105000"/>
              </a:lnSpc>
              <a:buClr>
                <a:schemeClr val="accent5">
                  <a:lumMod val="40000"/>
                  <a:lumOff val="60000"/>
                </a:schemeClr>
              </a:buClr>
              <a:buSzPct val="70000"/>
            </a:pPr>
            <a:r>
              <a:rPr lang="en-US" sz="32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System.out.println("Odd number");</a:t>
            </a:r>
          </a:p>
          <a:p>
            <a:pPr eaLnBrk="0" hangingPunct="0">
              <a:lnSpc>
                <a:spcPct val="105000"/>
              </a:lnSpc>
              <a:buClr>
                <a:schemeClr val="accent5">
                  <a:lumMod val="40000"/>
                  <a:lumOff val="60000"/>
                </a:schemeClr>
              </a:buClr>
              <a:buSzPct val="70000"/>
            </a:pPr>
            <a:r>
              <a:rPr lang="en-US" sz="32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a:t>
            </a:r>
          </a:p>
        </p:txBody>
      </p:sp>
    </p:spTree>
    <p:extLst>
      <p:ext uri="{BB962C8B-B14F-4D97-AF65-F5344CB8AC3E}">
        <p14:creationId xmlns:p14="http://schemas.microsoft.com/office/powerpoint/2010/main" val="2011199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13</a:t>
            </a:fld>
            <a:endParaRPr lang="en-US" dirty="0"/>
          </a:p>
        </p:txBody>
      </p:sp>
      <p:sp>
        <p:nvSpPr>
          <p:cNvPr id="3" name="Content Placeholder 2"/>
          <p:cNvSpPr>
            <a:spLocks noGrp="1"/>
          </p:cNvSpPr>
          <p:nvPr>
            <p:ph idx="1"/>
          </p:nvPr>
        </p:nvSpPr>
        <p:spPr/>
        <p:txBody>
          <a:bodyPr/>
          <a:lstStyle/>
          <a:p>
            <a:r>
              <a:rPr lang="en-US" dirty="0"/>
              <a:t>You are given 3 integers</a:t>
            </a:r>
          </a:p>
          <a:p>
            <a:pPr lvl="1"/>
            <a:r>
              <a:rPr lang="en-US" dirty="0"/>
              <a:t>Check whether </a:t>
            </a:r>
            <a:r>
              <a:rPr lang="en-US" dirty="0">
                <a:solidFill>
                  <a:schemeClr val="tx2">
                    <a:lumMod val="75000"/>
                  </a:schemeClr>
                </a:solidFill>
              </a:rPr>
              <a:t>the sum of two of them is equal to the third</a:t>
            </a:r>
          </a:p>
          <a:p>
            <a:pPr lvl="1"/>
            <a:r>
              <a:rPr lang="en-US" dirty="0"/>
              <a:t>Print the output in format </a:t>
            </a:r>
            <a:r>
              <a:rPr lang="en-US" b="1" dirty="0">
                <a:solidFill>
                  <a:schemeClr val="tx2">
                    <a:lumMod val="75000"/>
                  </a:schemeClr>
                </a:solidFill>
                <a:latin typeface="Consolas" panose="020B0609020204030204" pitchFamily="49" charset="0"/>
              </a:rPr>
              <a:t>a</a:t>
            </a:r>
            <a:r>
              <a:rPr lang="en-US" dirty="0"/>
              <a:t> + </a:t>
            </a:r>
            <a:r>
              <a:rPr lang="en-US" b="1" dirty="0">
                <a:solidFill>
                  <a:schemeClr val="tx2">
                    <a:lumMod val="75000"/>
                  </a:schemeClr>
                </a:solidFill>
                <a:latin typeface="Consolas" panose="020B0609020204030204" pitchFamily="49" charset="0"/>
              </a:rPr>
              <a:t>b</a:t>
            </a:r>
            <a:r>
              <a:rPr lang="en-US" dirty="0"/>
              <a:t> = </a:t>
            </a:r>
            <a:r>
              <a:rPr lang="en-US" b="1" dirty="0">
                <a:solidFill>
                  <a:schemeClr val="tx2">
                    <a:lumMod val="75000"/>
                  </a:schemeClr>
                </a:solidFill>
                <a:latin typeface="Consolas" panose="020B0609020204030204" pitchFamily="49" charset="0"/>
              </a:rPr>
              <a:t>c</a:t>
            </a:r>
            <a:r>
              <a:rPr lang="en-US" dirty="0"/>
              <a:t> (where </a:t>
            </a:r>
            <a:r>
              <a:rPr lang="en-US" b="1" dirty="0">
                <a:solidFill>
                  <a:schemeClr val="tx2">
                    <a:lumMod val="75000"/>
                  </a:schemeClr>
                </a:solidFill>
                <a:latin typeface="Consolas" panose="020B0609020204030204" pitchFamily="49" charset="0"/>
              </a:rPr>
              <a:t>a</a:t>
            </a:r>
            <a:r>
              <a:rPr lang="en-US" dirty="0"/>
              <a:t> ≤ </a:t>
            </a:r>
            <a:r>
              <a:rPr lang="en-US" b="1" dirty="0">
                <a:solidFill>
                  <a:schemeClr val="tx2">
                    <a:lumMod val="75000"/>
                  </a:schemeClr>
                </a:solidFill>
                <a:latin typeface="Consolas" panose="020B0609020204030204" pitchFamily="49" charset="0"/>
              </a:rPr>
              <a:t>b</a:t>
            </a:r>
            <a:r>
              <a:rPr lang="en-US" dirty="0"/>
              <a:t>)</a:t>
            </a:r>
          </a:p>
        </p:txBody>
      </p:sp>
      <p:sp>
        <p:nvSpPr>
          <p:cNvPr id="4" name="Title 3"/>
          <p:cNvSpPr>
            <a:spLocks noGrp="1"/>
          </p:cNvSpPr>
          <p:nvPr>
            <p:ph type="title"/>
          </p:nvPr>
        </p:nvSpPr>
        <p:spPr/>
        <p:txBody>
          <a:bodyPr/>
          <a:lstStyle/>
          <a:p>
            <a:r>
              <a:rPr lang="en-US" dirty="0"/>
              <a:t>Problem: Three Integers Sum</a:t>
            </a:r>
          </a:p>
        </p:txBody>
      </p:sp>
      <p:sp>
        <p:nvSpPr>
          <p:cNvPr id="5" name="Rectangle 4"/>
          <p:cNvSpPr>
            <a:spLocks noChangeArrowheads="1"/>
          </p:cNvSpPr>
          <p:nvPr/>
        </p:nvSpPr>
        <p:spPr bwMode="auto">
          <a:xfrm>
            <a:off x="836612" y="3527603"/>
            <a:ext cx="1796998" cy="587853"/>
          </a:xfrm>
          <a:prstGeom prst="rect">
            <a:avLst/>
          </a:prstGeom>
          <a:solidFill>
            <a:schemeClr val="accent5">
              <a:lumMod val="40000"/>
              <a:lumOff val="60000"/>
              <a:alpha val="20000"/>
            </a:schemeClr>
          </a:solidFill>
          <a:ln w="12700">
            <a:solidFill>
              <a:schemeClr val="accent5">
                <a:lumMod val="60000"/>
                <a:lumOff val="40000"/>
              </a:schemeClr>
            </a:solidFill>
          </a:ln>
        </p:spPr>
        <p:txBody>
          <a:bodyPr wrap="square">
            <a:spAutoFit/>
          </a:bodyPr>
          <a:lstStyle/>
          <a:p>
            <a:pPr algn="ctr">
              <a:lnSpc>
                <a:spcPct val="115000"/>
              </a:lnSpc>
              <a:spcAft>
                <a:spcPts val="0"/>
              </a:spcAft>
            </a:pPr>
            <a:r>
              <a:rPr lang="en-US" sz="2800" b="1" noProof="1">
                <a:solidFill>
                  <a:srgbClr val="FBEEDC"/>
                </a:solidFill>
                <a:effectLst>
                  <a:outerShdw blurRad="38100" dist="38100" dir="2700000" algn="tl">
                    <a:srgbClr val="000000">
                      <a:alpha val="43137"/>
                    </a:srgbClr>
                  </a:outerShdw>
                </a:effectLst>
                <a:latin typeface="Consolas" panose="020B0609020204030204" pitchFamily="49" charset="0"/>
                <a:cs typeface="Arial" panose="020B0604020202020204" pitchFamily="34" charset="0"/>
              </a:rPr>
              <a:t>8 15 7</a:t>
            </a:r>
          </a:p>
        </p:txBody>
      </p:sp>
      <p:sp>
        <p:nvSpPr>
          <p:cNvPr id="7" name="Right Arrow 6"/>
          <p:cNvSpPr/>
          <p:nvPr/>
        </p:nvSpPr>
        <p:spPr>
          <a:xfrm>
            <a:off x="2864826" y="3648440"/>
            <a:ext cx="381000" cy="3461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8" name="Rectangle 7"/>
          <p:cNvSpPr>
            <a:spLocks noChangeArrowheads="1"/>
          </p:cNvSpPr>
          <p:nvPr/>
        </p:nvSpPr>
        <p:spPr bwMode="auto">
          <a:xfrm>
            <a:off x="3438130" y="3527603"/>
            <a:ext cx="2656282" cy="587853"/>
          </a:xfrm>
          <a:prstGeom prst="rect">
            <a:avLst/>
          </a:prstGeom>
          <a:solidFill>
            <a:schemeClr val="accent5">
              <a:lumMod val="40000"/>
              <a:lumOff val="60000"/>
              <a:alpha val="20000"/>
            </a:schemeClr>
          </a:solidFill>
          <a:ln w="12700">
            <a:solidFill>
              <a:schemeClr val="accent5">
                <a:lumMod val="60000"/>
                <a:lumOff val="40000"/>
              </a:schemeClr>
            </a:solidFill>
          </a:ln>
        </p:spPr>
        <p:txBody>
          <a:bodyPr wrap="square">
            <a:spAutoFit/>
          </a:bodyPr>
          <a:lstStyle/>
          <a:p>
            <a:pPr algn="ctr">
              <a:lnSpc>
                <a:spcPct val="115000"/>
              </a:lnSpc>
              <a:spcAft>
                <a:spcPts val="0"/>
              </a:spcAft>
            </a:pPr>
            <a:r>
              <a:rPr lang="en-US" sz="2800" b="1" noProof="1">
                <a:solidFill>
                  <a:srgbClr val="FBEEDC"/>
                </a:solidFill>
                <a:effectLst>
                  <a:outerShdw blurRad="38100" dist="38100" dir="2700000" algn="tl">
                    <a:srgbClr val="000000">
                      <a:alpha val="43137"/>
                    </a:srgbClr>
                  </a:outerShdw>
                </a:effectLst>
                <a:latin typeface="Consolas" panose="020B0609020204030204" pitchFamily="49" charset="0"/>
                <a:cs typeface="Arial" panose="020B0604020202020204" pitchFamily="34" charset="0"/>
              </a:rPr>
              <a:t>7 + 8 = 15</a:t>
            </a:r>
            <a:endParaRPr lang="it-IT" sz="28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9" name="Rectangle 8"/>
          <p:cNvSpPr>
            <a:spLocks noChangeArrowheads="1"/>
          </p:cNvSpPr>
          <p:nvPr/>
        </p:nvSpPr>
        <p:spPr bwMode="auto">
          <a:xfrm>
            <a:off x="6812014" y="3527603"/>
            <a:ext cx="1492198" cy="587853"/>
          </a:xfrm>
          <a:prstGeom prst="rect">
            <a:avLst/>
          </a:prstGeom>
          <a:solidFill>
            <a:schemeClr val="accent5">
              <a:lumMod val="40000"/>
              <a:lumOff val="60000"/>
              <a:alpha val="20000"/>
            </a:schemeClr>
          </a:solidFill>
          <a:ln w="12700">
            <a:solidFill>
              <a:schemeClr val="accent5">
                <a:lumMod val="60000"/>
                <a:lumOff val="40000"/>
              </a:schemeClr>
            </a:solidFill>
          </a:ln>
        </p:spPr>
        <p:txBody>
          <a:bodyPr wrap="square">
            <a:spAutoFit/>
          </a:bodyPr>
          <a:lstStyle/>
          <a:p>
            <a:pPr algn="ctr">
              <a:lnSpc>
                <a:spcPct val="115000"/>
              </a:lnSpc>
              <a:spcAft>
                <a:spcPts val="0"/>
              </a:spcAft>
            </a:pPr>
            <a:r>
              <a:rPr lang="en-US" sz="2800" b="1" noProof="1">
                <a:solidFill>
                  <a:srgbClr val="FBEEDC"/>
                </a:solidFill>
                <a:effectLst>
                  <a:outerShdw blurRad="38100" dist="38100" dir="2700000" algn="tl">
                    <a:srgbClr val="000000">
                      <a:alpha val="43137"/>
                    </a:srgbClr>
                  </a:outerShdw>
                </a:effectLst>
                <a:latin typeface="Consolas" panose="020B0609020204030204" pitchFamily="49" charset="0"/>
                <a:cs typeface="Arial" panose="020B0604020202020204" pitchFamily="34" charset="0"/>
              </a:rPr>
              <a:t>3 8 12</a:t>
            </a:r>
          </a:p>
        </p:txBody>
      </p:sp>
      <p:sp>
        <p:nvSpPr>
          <p:cNvPr id="10" name="Right Arrow 9"/>
          <p:cNvSpPr/>
          <p:nvPr/>
        </p:nvSpPr>
        <p:spPr>
          <a:xfrm>
            <a:off x="8532812" y="3648440"/>
            <a:ext cx="381000" cy="3461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11" name="Rectangle 10"/>
          <p:cNvSpPr>
            <a:spLocks noChangeArrowheads="1"/>
          </p:cNvSpPr>
          <p:nvPr/>
        </p:nvSpPr>
        <p:spPr bwMode="auto">
          <a:xfrm>
            <a:off x="9142412" y="3527603"/>
            <a:ext cx="2133600" cy="587853"/>
          </a:xfrm>
          <a:prstGeom prst="rect">
            <a:avLst/>
          </a:prstGeom>
          <a:solidFill>
            <a:schemeClr val="accent5">
              <a:lumMod val="40000"/>
              <a:lumOff val="60000"/>
              <a:alpha val="20000"/>
            </a:schemeClr>
          </a:solidFill>
          <a:ln w="12700">
            <a:solidFill>
              <a:schemeClr val="accent5">
                <a:lumMod val="60000"/>
                <a:lumOff val="40000"/>
              </a:schemeClr>
            </a:solidFill>
          </a:ln>
        </p:spPr>
        <p:txBody>
          <a:bodyPr wrap="square">
            <a:spAutoFit/>
          </a:bodyPr>
          <a:lstStyle/>
          <a:p>
            <a:pPr algn="ctr">
              <a:lnSpc>
                <a:spcPct val="115000"/>
              </a:lnSpc>
              <a:spcAft>
                <a:spcPts val="0"/>
              </a:spcAft>
            </a:pPr>
            <a:r>
              <a:rPr lang="en-US" sz="2800" b="1" noProof="1">
                <a:solidFill>
                  <a:srgbClr val="FBEEDC"/>
                </a:solidFill>
                <a:effectLst>
                  <a:outerShdw blurRad="38100" dist="38100" dir="2700000" algn="tl">
                    <a:srgbClr val="000000">
                      <a:alpha val="43137"/>
                    </a:srgbClr>
                  </a:outerShdw>
                </a:effectLst>
                <a:latin typeface="Consolas" panose="020B0609020204030204" pitchFamily="49" charset="0"/>
                <a:cs typeface="Arial" panose="020B0604020202020204" pitchFamily="34" charset="0"/>
              </a:rPr>
              <a:t>No</a:t>
            </a:r>
            <a:endParaRPr lang="it-IT" sz="28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12" name="Rectangle 11"/>
          <p:cNvSpPr>
            <a:spLocks noChangeArrowheads="1"/>
          </p:cNvSpPr>
          <p:nvPr/>
        </p:nvSpPr>
        <p:spPr bwMode="auto">
          <a:xfrm>
            <a:off x="836612" y="4593747"/>
            <a:ext cx="1796998" cy="587853"/>
          </a:xfrm>
          <a:prstGeom prst="rect">
            <a:avLst/>
          </a:prstGeom>
          <a:solidFill>
            <a:schemeClr val="accent5">
              <a:lumMod val="40000"/>
              <a:lumOff val="60000"/>
              <a:alpha val="20000"/>
            </a:schemeClr>
          </a:solidFill>
          <a:ln w="12700">
            <a:solidFill>
              <a:schemeClr val="accent5">
                <a:lumMod val="60000"/>
                <a:lumOff val="40000"/>
              </a:schemeClr>
            </a:solidFill>
          </a:ln>
        </p:spPr>
        <p:txBody>
          <a:bodyPr wrap="square">
            <a:spAutoFit/>
          </a:bodyPr>
          <a:lstStyle/>
          <a:p>
            <a:pPr algn="ctr">
              <a:lnSpc>
                <a:spcPct val="115000"/>
              </a:lnSpc>
              <a:spcAft>
                <a:spcPts val="0"/>
              </a:spcAft>
            </a:pPr>
            <a:r>
              <a:rPr lang="en-US" sz="2800" b="1" noProof="1">
                <a:solidFill>
                  <a:srgbClr val="FBEEDC"/>
                </a:solidFill>
                <a:effectLst>
                  <a:outerShdw blurRad="38100" dist="38100" dir="2700000" algn="tl">
                    <a:srgbClr val="000000">
                      <a:alpha val="43137"/>
                    </a:srgbClr>
                  </a:outerShdw>
                </a:effectLst>
                <a:latin typeface="Consolas" panose="020B0609020204030204" pitchFamily="49" charset="0"/>
                <a:cs typeface="Arial" panose="020B0604020202020204" pitchFamily="34" charset="0"/>
              </a:rPr>
              <a:t>-5 -3 -2</a:t>
            </a:r>
          </a:p>
        </p:txBody>
      </p:sp>
      <p:sp>
        <p:nvSpPr>
          <p:cNvPr id="13" name="Right Arrow 12"/>
          <p:cNvSpPr/>
          <p:nvPr/>
        </p:nvSpPr>
        <p:spPr>
          <a:xfrm>
            <a:off x="2864826" y="4714584"/>
            <a:ext cx="381000" cy="3461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14" name="Rectangle 13"/>
          <p:cNvSpPr>
            <a:spLocks noChangeArrowheads="1"/>
          </p:cNvSpPr>
          <p:nvPr/>
        </p:nvSpPr>
        <p:spPr bwMode="auto">
          <a:xfrm>
            <a:off x="3438130" y="4593747"/>
            <a:ext cx="2656282" cy="587853"/>
          </a:xfrm>
          <a:prstGeom prst="rect">
            <a:avLst/>
          </a:prstGeom>
          <a:solidFill>
            <a:schemeClr val="accent5">
              <a:lumMod val="40000"/>
              <a:lumOff val="60000"/>
              <a:alpha val="20000"/>
            </a:schemeClr>
          </a:solidFill>
          <a:ln w="12700">
            <a:solidFill>
              <a:schemeClr val="accent5">
                <a:lumMod val="60000"/>
                <a:lumOff val="40000"/>
              </a:schemeClr>
            </a:solidFill>
          </a:ln>
        </p:spPr>
        <p:txBody>
          <a:bodyPr wrap="square">
            <a:spAutoFit/>
          </a:bodyPr>
          <a:lstStyle/>
          <a:p>
            <a:pPr algn="ctr">
              <a:lnSpc>
                <a:spcPct val="115000"/>
              </a:lnSpc>
              <a:spcAft>
                <a:spcPts val="0"/>
              </a:spcAft>
            </a:pPr>
            <a:r>
              <a:rPr lang="en-US" sz="2800" b="1" noProof="1">
                <a:solidFill>
                  <a:srgbClr val="FBEEDC"/>
                </a:solidFill>
                <a:effectLst>
                  <a:outerShdw blurRad="38100" dist="38100" dir="2700000" algn="tl">
                    <a:srgbClr val="000000">
                      <a:alpha val="43137"/>
                    </a:srgbClr>
                  </a:outerShdw>
                </a:effectLst>
                <a:latin typeface="Consolas" panose="020B0609020204030204" pitchFamily="49" charset="0"/>
                <a:cs typeface="Arial" panose="020B0604020202020204" pitchFamily="34" charset="0"/>
              </a:rPr>
              <a:t>-3 + -2 = -5</a:t>
            </a:r>
            <a:endParaRPr lang="it-IT" sz="28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15" name="Rectangle 14"/>
          <p:cNvSpPr>
            <a:spLocks noChangeArrowheads="1"/>
          </p:cNvSpPr>
          <p:nvPr/>
        </p:nvSpPr>
        <p:spPr bwMode="auto">
          <a:xfrm>
            <a:off x="6812014" y="4593747"/>
            <a:ext cx="1492198" cy="556306"/>
          </a:xfrm>
          <a:prstGeom prst="rect">
            <a:avLst/>
          </a:prstGeom>
          <a:solidFill>
            <a:schemeClr val="accent5">
              <a:lumMod val="40000"/>
              <a:lumOff val="60000"/>
              <a:alpha val="20000"/>
            </a:schemeClr>
          </a:solidFill>
          <a:ln w="12700">
            <a:solidFill>
              <a:schemeClr val="accent5">
                <a:lumMod val="60000"/>
                <a:lumOff val="40000"/>
              </a:schemeClr>
            </a:solidFill>
          </a:ln>
        </p:spPr>
        <p:txBody>
          <a:bodyPr wrap="square">
            <a:spAutoFit/>
          </a:bodyPr>
          <a:lstStyle/>
          <a:p>
            <a:pPr algn="ctr">
              <a:lnSpc>
                <a:spcPct val="115000"/>
              </a:lnSpc>
              <a:spcAft>
                <a:spcPts val="0"/>
              </a:spcAft>
            </a:pPr>
            <a:r>
              <a:rPr lang="en-US" sz="2800" b="1" noProof="1">
                <a:solidFill>
                  <a:srgbClr val="FBEEDC"/>
                </a:solidFill>
                <a:effectLst>
                  <a:outerShdw blurRad="38100" dist="38100" dir="2700000" algn="tl">
                    <a:srgbClr val="000000">
                      <a:alpha val="43137"/>
                    </a:srgbClr>
                  </a:outerShdw>
                </a:effectLst>
                <a:latin typeface="Consolas" panose="020B0609020204030204" pitchFamily="49" charset="0"/>
                <a:cs typeface="Arial" panose="020B0604020202020204" pitchFamily="34" charset="0"/>
              </a:rPr>
              <a:t>0 0 0</a:t>
            </a:r>
          </a:p>
        </p:txBody>
      </p:sp>
      <p:sp>
        <p:nvSpPr>
          <p:cNvPr id="16" name="Right Arrow 15"/>
          <p:cNvSpPr/>
          <p:nvPr/>
        </p:nvSpPr>
        <p:spPr>
          <a:xfrm>
            <a:off x="8532812" y="4714584"/>
            <a:ext cx="381000" cy="3461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17" name="Rectangle 16"/>
          <p:cNvSpPr>
            <a:spLocks noChangeArrowheads="1"/>
          </p:cNvSpPr>
          <p:nvPr/>
        </p:nvSpPr>
        <p:spPr bwMode="auto">
          <a:xfrm>
            <a:off x="9142412" y="4593747"/>
            <a:ext cx="2133600" cy="587853"/>
          </a:xfrm>
          <a:prstGeom prst="rect">
            <a:avLst/>
          </a:prstGeom>
          <a:solidFill>
            <a:schemeClr val="accent5">
              <a:lumMod val="40000"/>
              <a:lumOff val="60000"/>
              <a:alpha val="20000"/>
            </a:schemeClr>
          </a:solidFill>
          <a:ln w="12700">
            <a:solidFill>
              <a:schemeClr val="accent5">
                <a:lumMod val="60000"/>
                <a:lumOff val="40000"/>
              </a:schemeClr>
            </a:solidFill>
          </a:ln>
        </p:spPr>
        <p:txBody>
          <a:bodyPr wrap="square">
            <a:spAutoFit/>
          </a:bodyPr>
          <a:lstStyle/>
          <a:p>
            <a:pPr algn="ctr">
              <a:lnSpc>
                <a:spcPct val="115000"/>
              </a:lnSpc>
              <a:spcAft>
                <a:spcPts val="0"/>
              </a:spcAft>
            </a:pPr>
            <a:r>
              <a:rPr lang="en-US" sz="2800" b="1" noProof="1">
                <a:solidFill>
                  <a:srgbClr val="FBEEDC"/>
                </a:solidFill>
                <a:effectLst>
                  <a:outerShdw blurRad="38100" dist="38100" dir="2700000" algn="tl">
                    <a:srgbClr val="000000">
                      <a:alpha val="43137"/>
                    </a:srgbClr>
                  </a:outerShdw>
                </a:effectLst>
                <a:latin typeface="Consolas" panose="020B0609020204030204" pitchFamily="49" charset="0"/>
                <a:cs typeface="Arial" panose="020B0604020202020204" pitchFamily="34" charset="0"/>
              </a:rPr>
              <a:t>0 + 0 = 0</a:t>
            </a:r>
            <a:endParaRPr lang="it-IT" sz="28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18" name="TextBox 17"/>
          <p:cNvSpPr txBox="1"/>
          <p:nvPr/>
        </p:nvSpPr>
        <p:spPr>
          <a:xfrm>
            <a:off x="776677" y="6172200"/>
            <a:ext cx="10556816" cy="461665"/>
          </a:xfrm>
          <a:prstGeom prst="rect">
            <a:avLst/>
          </a:prstGeom>
          <a:noFill/>
        </p:spPr>
        <p:txBody>
          <a:bodyPr wrap="square" rtlCol="0">
            <a:spAutoFit/>
          </a:bodyPr>
          <a:lstStyle/>
          <a:p>
            <a:pPr algn="ctr"/>
            <a:r>
              <a:rPr lang="en-US" dirty="0"/>
              <a:t>Check your solution here: </a:t>
            </a:r>
            <a:r>
              <a:rPr lang="en-US" dirty="0">
                <a:hlinkClick r:id="rId2"/>
              </a:rPr>
              <a:t>https://judge.softuni.bg/Contests/Practice/Index/264#2</a:t>
            </a:r>
            <a:endParaRPr lang="en-US" dirty="0"/>
          </a:p>
        </p:txBody>
      </p:sp>
    </p:spTree>
    <p:extLst>
      <p:ext uri="{BB962C8B-B14F-4D97-AF65-F5344CB8AC3E}">
        <p14:creationId xmlns:p14="http://schemas.microsoft.com/office/powerpoint/2010/main" val="36322938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14</a:t>
            </a:fld>
            <a:endParaRPr lang="en-US" dirty="0"/>
          </a:p>
        </p:txBody>
      </p:sp>
      <p:sp>
        <p:nvSpPr>
          <p:cNvPr id="4" name="Title 3"/>
          <p:cNvSpPr>
            <a:spLocks noGrp="1"/>
          </p:cNvSpPr>
          <p:nvPr>
            <p:ph type="title"/>
          </p:nvPr>
        </p:nvSpPr>
        <p:spPr/>
        <p:txBody>
          <a:bodyPr/>
          <a:lstStyle/>
          <a:p>
            <a:r>
              <a:rPr lang="en-US" dirty="0"/>
              <a:t>Solution: Three Integers Sum</a:t>
            </a:r>
          </a:p>
        </p:txBody>
      </p:sp>
      <p:sp>
        <p:nvSpPr>
          <p:cNvPr id="5" name="Rectangle 4"/>
          <p:cNvSpPr>
            <a:spLocks noChangeArrowheads="1"/>
          </p:cNvSpPr>
          <p:nvPr/>
        </p:nvSpPr>
        <p:spPr bwMode="auto">
          <a:xfrm>
            <a:off x="760414" y="1219200"/>
            <a:ext cx="10667998" cy="4838999"/>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lIns="144000" tIns="72000" rIns="144000" bIns="72000">
            <a:spAutoFit/>
          </a:bodyPr>
          <a:lstStyle/>
          <a:p>
            <a:pPr eaLnBrk="0" hangingPunct="0">
              <a:buClr>
                <a:schemeClr val="accent5">
                  <a:lumMod val="40000"/>
                  <a:lumOff val="60000"/>
                </a:schemeClr>
              </a:buClr>
              <a:buSzPct val="70000"/>
            </a:pPr>
            <a:r>
              <a:rPr lang="en-US" sz="30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public static void main(String[] args) {</a:t>
            </a:r>
          </a:p>
          <a:p>
            <a:pPr eaLnBrk="0" hangingPunct="0">
              <a:buClr>
                <a:schemeClr val="accent5">
                  <a:lumMod val="40000"/>
                  <a:lumOff val="60000"/>
                </a:schemeClr>
              </a:buClr>
              <a:buSzPct val="70000"/>
            </a:pPr>
            <a:r>
              <a:rPr lang="en-US" sz="30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Scanner scan = new Scanner(System.in);</a:t>
            </a:r>
          </a:p>
          <a:p>
            <a:pPr eaLnBrk="0" hangingPunct="0">
              <a:buClr>
                <a:schemeClr val="accent5">
                  <a:lumMod val="40000"/>
                  <a:lumOff val="60000"/>
                </a:schemeClr>
              </a:buClr>
              <a:buSzPct val="70000"/>
            </a:pPr>
            <a:r>
              <a:rPr lang="en-US" sz="30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int num1 = scan.nextInt();</a:t>
            </a:r>
          </a:p>
          <a:p>
            <a:pPr eaLnBrk="0" hangingPunct="0">
              <a:buClr>
                <a:schemeClr val="accent5">
                  <a:lumMod val="40000"/>
                  <a:lumOff val="60000"/>
                </a:schemeClr>
              </a:buClr>
              <a:buSzPct val="70000"/>
            </a:pPr>
            <a:r>
              <a:rPr lang="en-US" sz="30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int num2 = scan.nextInt();</a:t>
            </a:r>
          </a:p>
          <a:p>
            <a:pPr eaLnBrk="0" hangingPunct="0">
              <a:buClr>
                <a:schemeClr val="accent5">
                  <a:lumMod val="40000"/>
                  <a:lumOff val="60000"/>
                </a:schemeClr>
              </a:buClr>
              <a:buSzPct val="70000"/>
            </a:pPr>
            <a:r>
              <a:rPr lang="en-US" sz="30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int num3 = scan.nextInt();</a:t>
            </a:r>
          </a:p>
          <a:p>
            <a:pPr eaLnBrk="0" hangingPunct="0">
              <a:spcBef>
                <a:spcPts val="600"/>
              </a:spcBef>
              <a:buClr>
                <a:schemeClr val="accent5">
                  <a:lumMod val="40000"/>
                  <a:lumOff val="60000"/>
                </a:schemeClr>
              </a:buClr>
              <a:buSzPct val="70000"/>
            </a:pPr>
            <a:r>
              <a:rPr lang="en-US" sz="30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if (!checkThreeIntegers(num1, num2, num3) &amp;&amp;</a:t>
            </a:r>
          </a:p>
          <a:p>
            <a:pPr eaLnBrk="0" hangingPunct="0">
              <a:buClr>
                <a:schemeClr val="accent5">
                  <a:lumMod val="40000"/>
                  <a:lumOff val="60000"/>
                </a:schemeClr>
              </a:buClr>
              <a:buSzPct val="70000"/>
            </a:pPr>
            <a:r>
              <a:rPr lang="en-US" sz="30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!checkThreeIntegers(num3, num1, num2) &amp;&amp;</a:t>
            </a:r>
          </a:p>
          <a:p>
            <a:pPr eaLnBrk="0" hangingPunct="0">
              <a:buClr>
                <a:schemeClr val="accent5">
                  <a:lumMod val="40000"/>
                  <a:lumOff val="60000"/>
                </a:schemeClr>
              </a:buClr>
              <a:buSzPct val="70000"/>
            </a:pPr>
            <a:r>
              <a:rPr lang="en-US" sz="30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!checkThreeIntegers(num2, num3, num1))</a:t>
            </a:r>
          </a:p>
          <a:p>
            <a:pPr eaLnBrk="0" hangingPunct="0">
              <a:buClr>
                <a:schemeClr val="accent5">
                  <a:lumMod val="40000"/>
                  <a:lumOff val="60000"/>
                </a:schemeClr>
              </a:buClr>
              <a:buSzPct val="70000"/>
            </a:pPr>
            <a:r>
              <a:rPr lang="en-US" sz="30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System.out.println("No");</a:t>
            </a:r>
          </a:p>
          <a:p>
            <a:pPr eaLnBrk="0" hangingPunct="0">
              <a:buClr>
                <a:schemeClr val="accent5">
                  <a:lumMod val="40000"/>
                  <a:lumOff val="60000"/>
                </a:schemeClr>
              </a:buClr>
              <a:buSzPct val="70000"/>
            </a:pPr>
            <a:r>
              <a:rPr lang="en-US" sz="30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a:t>
            </a:r>
          </a:p>
        </p:txBody>
      </p:sp>
      <p:sp>
        <p:nvSpPr>
          <p:cNvPr id="13" name="TextBox 12"/>
          <p:cNvSpPr txBox="1"/>
          <p:nvPr/>
        </p:nvSpPr>
        <p:spPr>
          <a:xfrm>
            <a:off x="776677" y="6172200"/>
            <a:ext cx="10556816" cy="461665"/>
          </a:xfrm>
          <a:prstGeom prst="rect">
            <a:avLst/>
          </a:prstGeom>
          <a:noFill/>
        </p:spPr>
        <p:txBody>
          <a:bodyPr wrap="square" rtlCol="0">
            <a:spAutoFit/>
          </a:bodyPr>
          <a:lstStyle/>
          <a:p>
            <a:pPr algn="ctr"/>
            <a:r>
              <a:rPr lang="en-US" dirty="0"/>
              <a:t>Check your solution here: </a:t>
            </a:r>
            <a:r>
              <a:rPr lang="en-US" dirty="0">
                <a:hlinkClick r:id="rId2"/>
              </a:rPr>
              <a:t>https://judge.softuni.bg/Contests/Practice/Index/264#2</a:t>
            </a:r>
            <a:endParaRPr lang="en-US" dirty="0"/>
          </a:p>
        </p:txBody>
      </p:sp>
    </p:spTree>
    <p:extLst>
      <p:ext uri="{BB962C8B-B14F-4D97-AF65-F5344CB8AC3E}">
        <p14:creationId xmlns:p14="http://schemas.microsoft.com/office/powerpoint/2010/main" val="1863366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15</a:t>
            </a:fld>
            <a:endParaRPr lang="en-US" dirty="0"/>
          </a:p>
        </p:txBody>
      </p:sp>
      <p:sp>
        <p:nvSpPr>
          <p:cNvPr id="4" name="Title 3"/>
          <p:cNvSpPr>
            <a:spLocks noGrp="1"/>
          </p:cNvSpPr>
          <p:nvPr>
            <p:ph type="title"/>
          </p:nvPr>
        </p:nvSpPr>
        <p:spPr/>
        <p:txBody>
          <a:bodyPr/>
          <a:lstStyle/>
          <a:p>
            <a:r>
              <a:rPr lang="en-US" dirty="0"/>
              <a:t>Solution: Three Integers Sum (2)</a:t>
            </a:r>
          </a:p>
        </p:txBody>
      </p:sp>
      <p:sp>
        <p:nvSpPr>
          <p:cNvPr id="5" name="Rectangle 4"/>
          <p:cNvSpPr>
            <a:spLocks noChangeArrowheads="1"/>
          </p:cNvSpPr>
          <p:nvPr/>
        </p:nvSpPr>
        <p:spPr bwMode="auto">
          <a:xfrm>
            <a:off x="760414" y="1416098"/>
            <a:ext cx="10667998" cy="4146502"/>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lIns="144000" tIns="72000" rIns="144000" bIns="72000">
            <a:spAutoFit/>
          </a:bodyPr>
          <a:lstStyle/>
          <a:p>
            <a:pPr eaLnBrk="0" hangingPunct="0">
              <a:buClr>
                <a:schemeClr val="accent5">
                  <a:lumMod val="40000"/>
                  <a:lumOff val="60000"/>
                </a:schemeClr>
              </a:buClr>
              <a:buSzPct val="70000"/>
            </a:pPr>
            <a:r>
              <a:rPr lang="en-US" sz="26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static boolean checkThreeIntegers(</a:t>
            </a:r>
          </a:p>
          <a:p>
            <a:pPr eaLnBrk="0" hangingPunct="0">
              <a:buClr>
                <a:schemeClr val="accent5">
                  <a:lumMod val="40000"/>
                  <a:lumOff val="60000"/>
                </a:schemeClr>
              </a:buClr>
              <a:buSzPct val="70000"/>
            </a:pPr>
            <a:r>
              <a:rPr lang="en-US" sz="26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int num1, int num2, int sum) {</a:t>
            </a:r>
          </a:p>
          <a:p>
            <a:pPr eaLnBrk="0" hangingPunct="0">
              <a:buClr>
                <a:schemeClr val="accent5">
                  <a:lumMod val="40000"/>
                  <a:lumOff val="60000"/>
                </a:schemeClr>
              </a:buClr>
              <a:buSzPct val="70000"/>
            </a:pPr>
            <a:r>
              <a:rPr lang="en-US" sz="26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if (num1 + num2 != sum)</a:t>
            </a:r>
          </a:p>
          <a:p>
            <a:pPr eaLnBrk="0" hangingPunct="0">
              <a:buClr>
                <a:schemeClr val="accent5">
                  <a:lumMod val="40000"/>
                  <a:lumOff val="60000"/>
                </a:schemeClr>
              </a:buClr>
              <a:buSzPct val="70000"/>
            </a:pPr>
            <a:r>
              <a:rPr lang="en-US" sz="26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return false;</a:t>
            </a:r>
          </a:p>
          <a:p>
            <a:pPr eaLnBrk="0" hangingPunct="0">
              <a:buClr>
                <a:schemeClr val="accent5">
                  <a:lumMod val="40000"/>
                  <a:lumOff val="60000"/>
                </a:schemeClr>
              </a:buClr>
              <a:buSzPct val="70000"/>
            </a:pPr>
            <a:r>
              <a:rPr lang="en-US" sz="26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if (num1 &lt;= num2)</a:t>
            </a:r>
          </a:p>
          <a:p>
            <a:pPr eaLnBrk="0" hangingPunct="0">
              <a:buClr>
                <a:schemeClr val="accent5">
                  <a:lumMod val="40000"/>
                  <a:lumOff val="60000"/>
                </a:schemeClr>
              </a:buClr>
              <a:buSzPct val="70000"/>
            </a:pPr>
            <a:r>
              <a:rPr lang="en-US" sz="26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System.out.printf("%d + %d = %d\n", num1, num2, sum);</a:t>
            </a:r>
          </a:p>
          <a:p>
            <a:pPr eaLnBrk="0" hangingPunct="0">
              <a:buClr>
                <a:schemeClr val="accent5">
                  <a:lumMod val="40000"/>
                  <a:lumOff val="60000"/>
                </a:schemeClr>
              </a:buClr>
              <a:buSzPct val="70000"/>
            </a:pPr>
            <a:r>
              <a:rPr lang="en-US" sz="26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else</a:t>
            </a:r>
          </a:p>
          <a:p>
            <a:pPr eaLnBrk="0" hangingPunct="0">
              <a:buClr>
                <a:schemeClr val="accent5">
                  <a:lumMod val="40000"/>
                  <a:lumOff val="60000"/>
                </a:schemeClr>
              </a:buClr>
              <a:buSzPct val="70000"/>
            </a:pPr>
            <a:r>
              <a:rPr lang="en-US" sz="26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System.out.printf("%d + %d = %d\n", num2, num1, sum);</a:t>
            </a:r>
          </a:p>
          <a:p>
            <a:pPr eaLnBrk="0" hangingPunct="0">
              <a:buClr>
                <a:schemeClr val="accent5">
                  <a:lumMod val="40000"/>
                  <a:lumOff val="60000"/>
                </a:schemeClr>
              </a:buClr>
              <a:buSzPct val="70000"/>
            </a:pPr>
            <a:r>
              <a:rPr lang="en-US" sz="26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return true;</a:t>
            </a:r>
          </a:p>
          <a:p>
            <a:pPr eaLnBrk="0" hangingPunct="0">
              <a:buClr>
                <a:schemeClr val="accent5">
                  <a:lumMod val="40000"/>
                  <a:lumOff val="60000"/>
                </a:schemeClr>
              </a:buClr>
              <a:buSzPct val="70000"/>
            </a:pPr>
            <a:r>
              <a:rPr lang="en-US" sz="26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a:t>
            </a:r>
          </a:p>
        </p:txBody>
      </p:sp>
      <p:sp>
        <p:nvSpPr>
          <p:cNvPr id="7" name="TextBox 6"/>
          <p:cNvSpPr txBox="1"/>
          <p:nvPr/>
        </p:nvSpPr>
        <p:spPr>
          <a:xfrm>
            <a:off x="776677" y="6172200"/>
            <a:ext cx="10556816" cy="461665"/>
          </a:xfrm>
          <a:prstGeom prst="rect">
            <a:avLst/>
          </a:prstGeom>
          <a:noFill/>
        </p:spPr>
        <p:txBody>
          <a:bodyPr wrap="square" rtlCol="0">
            <a:spAutoFit/>
          </a:bodyPr>
          <a:lstStyle/>
          <a:p>
            <a:pPr algn="ctr"/>
            <a:r>
              <a:rPr lang="en-US" dirty="0"/>
              <a:t>Check your solution here: </a:t>
            </a:r>
            <a:r>
              <a:rPr lang="en-US" dirty="0">
                <a:hlinkClick r:id="rId2"/>
              </a:rPr>
              <a:t>https://judge.softuni.bg/Contests/Practice/Index/264#2</a:t>
            </a:r>
            <a:endParaRPr lang="en-US" dirty="0"/>
          </a:p>
        </p:txBody>
      </p:sp>
    </p:spTree>
    <p:extLst>
      <p:ext uri="{BB962C8B-B14F-4D97-AF65-F5344CB8AC3E}">
        <p14:creationId xmlns:p14="http://schemas.microsoft.com/office/powerpoint/2010/main" val="2371449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16</a:t>
            </a:fld>
            <a:endParaRPr lang="en-US" dirty="0"/>
          </a:p>
        </p:txBody>
      </p:sp>
      <p:sp>
        <p:nvSpPr>
          <p:cNvPr id="463875" name="Rectangle 3"/>
          <p:cNvSpPr>
            <a:spLocks noGrp="1" noChangeArrowheads="1"/>
          </p:cNvSpPr>
          <p:nvPr>
            <p:ph idx="1"/>
          </p:nvPr>
        </p:nvSpPr>
        <p:spPr/>
        <p:txBody>
          <a:bodyPr>
            <a:normAutofit/>
          </a:bodyPr>
          <a:lstStyle/>
          <a:p>
            <a:pPr>
              <a:lnSpc>
                <a:spcPct val="100000"/>
              </a:lnSpc>
            </a:pPr>
            <a:r>
              <a:rPr lang="en-US" dirty="0"/>
              <a:t>Selects for execution a statement from a list depending on the value of the </a:t>
            </a:r>
            <a:r>
              <a:rPr lang="en-US" b="1" dirty="0">
                <a:solidFill>
                  <a:schemeClr val="tx2">
                    <a:lumMod val="75000"/>
                  </a:schemeClr>
                </a:solidFill>
                <a:latin typeface="Consolas" pitchFamily="49" charset="0"/>
                <a:cs typeface="Consolas" pitchFamily="49" charset="0"/>
              </a:rPr>
              <a:t>switch</a:t>
            </a:r>
            <a:r>
              <a:rPr lang="en-US" dirty="0"/>
              <a:t> expression </a:t>
            </a:r>
          </a:p>
        </p:txBody>
      </p:sp>
      <p:sp>
        <p:nvSpPr>
          <p:cNvPr id="463874" name="Rectangle 2"/>
          <p:cNvSpPr>
            <a:spLocks noGrp="1" noChangeArrowheads="1"/>
          </p:cNvSpPr>
          <p:nvPr>
            <p:ph type="title"/>
          </p:nvPr>
        </p:nvSpPr>
        <p:spPr/>
        <p:txBody>
          <a:bodyPr/>
          <a:lstStyle/>
          <a:p>
            <a:r>
              <a:rPr lang="en-US" dirty="0"/>
              <a:t>The </a:t>
            </a:r>
            <a:r>
              <a:rPr lang="en-US" dirty="0">
                <a:latin typeface="Consolas" pitchFamily="49" charset="0"/>
                <a:cs typeface="Consolas" pitchFamily="49" charset="0"/>
              </a:rPr>
              <a:t>switch-case</a:t>
            </a:r>
            <a:r>
              <a:rPr lang="en-US" dirty="0"/>
              <a:t> Statement</a:t>
            </a:r>
            <a:endParaRPr lang="bg-BG" dirty="0">
              <a:latin typeface="Consolas" pitchFamily="49" charset="0"/>
              <a:cs typeface="Consolas" pitchFamily="49" charset="0"/>
            </a:endParaRPr>
          </a:p>
        </p:txBody>
      </p:sp>
      <p:sp>
        <p:nvSpPr>
          <p:cNvPr id="463876" name="Rectangle 4"/>
          <p:cNvSpPr>
            <a:spLocks noChangeArrowheads="1"/>
          </p:cNvSpPr>
          <p:nvPr/>
        </p:nvSpPr>
        <p:spPr bwMode="auto">
          <a:xfrm>
            <a:off x="993776" y="2438400"/>
            <a:ext cx="10282236" cy="3970318"/>
          </a:xfrm>
          <a:prstGeom prst="rect">
            <a:avLst/>
          </a:prstGeom>
          <a:solidFill>
            <a:schemeClr val="accent5">
              <a:lumMod val="40000"/>
              <a:lumOff val="60000"/>
              <a:alpha val="25000"/>
            </a:schemeClr>
          </a:solidFill>
          <a:ln w="12700">
            <a:solidFill>
              <a:schemeClr val="accent5">
                <a:lumMod val="60000"/>
                <a:lumOff val="40000"/>
              </a:schemeClr>
            </a:solidFill>
          </a:ln>
        </p:spPr>
        <p:txBody>
          <a:bodyPr wrap="square">
            <a:spAutoFit/>
          </a:bodyPr>
          <a:lstStyle/>
          <a:p>
            <a:pPr marL="457200" indent="-457200" eaLnBrk="0" hangingPunct="0">
              <a:buClr>
                <a:schemeClr val="accent5">
                  <a:lumMod val="40000"/>
                  <a:lumOff val="60000"/>
                </a:schemeClr>
              </a:buClr>
              <a:buSzPct val="70000"/>
            </a:pPr>
            <a:r>
              <a:rPr lang="en-US" sz="2800" b="1" noProof="1">
                <a:solidFill>
                  <a:srgbClr val="FBEEC9"/>
                </a:solidFill>
                <a:effectLst>
                  <a:outerShdw blurRad="38100" dist="38100" dir="2700000" algn="tl">
                    <a:srgbClr val="000000">
                      <a:alpha val="43137"/>
                    </a:srgbClr>
                  </a:outerShdw>
                </a:effectLst>
                <a:latin typeface="Consolas" pitchFamily="49" charset="0"/>
                <a:cs typeface="Consolas" pitchFamily="49" charset="0"/>
              </a:rPr>
              <a:t>int day = 3;</a:t>
            </a:r>
            <a:endParaRPr lang="bg-BG" sz="2800" b="1" noProof="1">
              <a:solidFill>
                <a:srgbClr val="FBEEC9"/>
              </a:solidFill>
              <a:effectLst>
                <a:outerShdw blurRad="38100" dist="38100" dir="2700000" algn="tl">
                  <a:srgbClr val="000000">
                    <a:alpha val="43137"/>
                  </a:srgbClr>
                </a:outerShdw>
              </a:effectLst>
              <a:latin typeface="Consolas" pitchFamily="49" charset="0"/>
              <a:cs typeface="Consolas" pitchFamily="49" charset="0"/>
            </a:endParaRPr>
          </a:p>
          <a:p>
            <a:pPr marL="457200" indent="-457200" eaLnBrk="0" hangingPunct="0">
              <a:buClr>
                <a:schemeClr val="accent5">
                  <a:lumMod val="40000"/>
                  <a:lumOff val="60000"/>
                </a:schemeClr>
              </a:buClr>
              <a:buSzPct val="70000"/>
            </a:pPr>
            <a:r>
              <a:rPr lang="en-US" sz="2800" b="1" noProof="1">
                <a:solidFill>
                  <a:srgbClr val="FBEEC9"/>
                </a:solidFill>
                <a:effectLst>
                  <a:outerShdw blurRad="38100" dist="38100" dir="2700000" algn="tl">
                    <a:srgbClr val="000000">
                      <a:alpha val="43137"/>
                    </a:srgbClr>
                  </a:outerShdw>
                </a:effectLst>
                <a:latin typeface="Consolas" pitchFamily="49" charset="0"/>
                <a:cs typeface="Consolas" pitchFamily="49" charset="0"/>
              </a:rPr>
              <a:t>switch (day) {</a:t>
            </a:r>
          </a:p>
          <a:p>
            <a:pPr marL="457200" indent="-457200" eaLnBrk="0" hangingPunct="0">
              <a:buClr>
                <a:schemeClr val="accent5">
                  <a:lumMod val="40000"/>
                  <a:lumOff val="60000"/>
                </a:schemeClr>
              </a:buClr>
              <a:buSzPct val="70000"/>
            </a:pPr>
            <a:r>
              <a:rPr lang="en-US" sz="2800" b="1" noProof="1">
                <a:solidFill>
                  <a:srgbClr val="FBEEC9"/>
                </a:solidFill>
                <a:effectLst>
                  <a:outerShdw blurRad="38100" dist="38100" dir="2700000" algn="tl">
                    <a:srgbClr val="000000">
                      <a:alpha val="43137"/>
                    </a:srgbClr>
                  </a:outerShdw>
                </a:effectLst>
                <a:latin typeface="Consolas" pitchFamily="49" charset="0"/>
                <a:cs typeface="Consolas" pitchFamily="49" charset="0"/>
              </a:rPr>
              <a:t>	case 1: System.out.println("Monday"); break;</a:t>
            </a:r>
          </a:p>
          <a:p>
            <a:pPr marL="457200" indent="-457200" eaLnBrk="0" hangingPunct="0">
              <a:buClr>
                <a:schemeClr val="accent5">
                  <a:lumMod val="40000"/>
                  <a:lumOff val="60000"/>
                </a:schemeClr>
              </a:buClr>
              <a:buSzPct val="70000"/>
            </a:pPr>
            <a:r>
              <a:rPr lang="en-US" sz="2800" b="1" noProof="1">
                <a:solidFill>
                  <a:srgbClr val="FBEEC9"/>
                </a:solidFill>
                <a:effectLst>
                  <a:outerShdw blurRad="38100" dist="38100" dir="2700000" algn="tl">
                    <a:srgbClr val="000000">
                      <a:alpha val="43137"/>
                    </a:srgbClr>
                  </a:outerShdw>
                </a:effectLst>
                <a:latin typeface="Consolas" pitchFamily="49" charset="0"/>
                <a:cs typeface="Consolas" pitchFamily="49" charset="0"/>
              </a:rPr>
              <a:t>	case 2: System.out.println("Tuesday"); break;</a:t>
            </a:r>
          </a:p>
          <a:p>
            <a:pPr marL="457200" indent="-457200" eaLnBrk="0" hangingPunct="0">
              <a:buClr>
                <a:schemeClr val="accent5">
                  <a:lumMod val="40000"/>
                  <a:lumOff val="60000"/>
                </a:schemeClr>
              </a:buClr>
              <a:buSzPct val="70000"/>
            </a:pPr>
            <a:r>
              <a:rPr lang="en-US" sz="2800" b="1" noProof="1">
                <a:solidFill>
                  <a:srgbClr val="FBEEC9"/>
                </a:solidFill>
                <a:effectLst>
                  <a:outerShdw blurRad="38100" dist="38100" dir="2700000" algn="tl">
                    <a:srgbClr val="000000">
                      <a:alpha val="43137"/>
                    </a:srgbClr>
                  </a:outerShdw>
                </a:effectLst>
                <a:latin typeface="Consolas" pitchFamily="49" charset="0"/>
                <a:cs typeface="Consolas" pitchFamily="49" charset="0"/>
              </a:rPr>
              <a:t>	case 3: System.out.println("Wednesday"); break;</a:t>
            </a:r>
          </a:p>
          <a:p>
            <a:pPr marL="457200" indent="-457200" eaLnBrk="0" hangingPunct="0">
              <a:buClr>
                <a:schemeClr val="accent5">
                  <a:lumMod val="40000"/>
                  <a:lumOff val="60000"/>
                </a:schemeClr>
              </a:buClr>
              <a:buSzPct val="70000"/>
            </a:pPr>
            <a:r>
              <a:rPr lang="bg-BG" sz="2800" b="1" noProof="1">
                <a:solidFill>
                  <a:srgbClr val="FBEEC9"/>
                </a:solidFill>
                <a:effectLst>
                  <a:outerShdw blurRad="38100" dist="38100" dir="2700000" algn="tl">
                    <a:srgbClr val="000000">
                      <a:alpha val="43137"/>
                    </a:srgbClr>
                  </a:outerShdw>
                </a:effectLst>
                <a:latin typeface="Consolas" pitchFamily="49" charset="0"/>
                <a:cs typeface="Consolas" pitchFamily="49" charset="0"/>
              </a:rPr>
              <a:t>   …</a:t>
            </a:r>
            <a:endParaRPr lang="en-US" sz="2800" b="1" noProof="1">
              <a:solidFill>
                <a:srgbClr val="FBEEC9"/>
              </a:solidFill>
              <a:effectLst>
                <a:outerShdw blurRad="38100" dist="38100" dir="2700000" algn="tl">
                  <a:srgbClr val="000000">
                    <a:alpha val="43137"/>
                  </a:srgbClr>
                </a:outerShdw>
              </a:effectLst>
              <a:latin typeface="Consolas" pitchFamily="49" charset="0"/>
              <a:cs typeface="Consolas" pitchFamily="49" charset="0"/>
            </a:endParaRPr>
          </a:p>
          <a:p>
            <a:pPr marL="457200" indent="-457200" eaLnBrk="0" hangingPunct="0">
              <a:buClr>
                <a:schemeClr val="accent5">
                  <a:lumMod val="40000"/>
                  <a:lumOff val="60000"/>
                </a:schemeClr>
              </a:buClr>
              <a:buSzPct val="70000"/>
            </a:pPr>
            <a:r>
              <a:rPr lang="en-US" sz="2800" b="1" noProof="1">
                <a:solidFill>
                  <a:srgbClr val="FBEEC9"/>
                </a:solidFill>
                <a:effectLst>
                  <a:outerShdw blurRad="38100" dist="38100" dir="2700000" algn="tl">
                    <a:srgbClr val="000000">
                      <a:alpha val="43137"/>
                    </a:srgbClr>
                  </a:outerShdw>
                </a:effectLst>
                <a:latin typeface="Consolas" pitchFamily="49" charset="0"/>
                <a:cs typeface="Consolas" pitchFamily="49" charset="0"/>
              </a:rPr>
              <a:t>	case 7: System.out.println("Sunday"); break;</a:t>
            </a:r>
          </a:p>
          <a:p>
            <a:pPr marL="457200" indent="-457200" eaLnBrk="0" hangingPunct="0">
              <a:buClr>
                <a:schemeClr val="accent5">
                  <a:lumMod val="40000"/>
                  <a:lumOff val="60000"/>
                </a:schemeClr>
              </a:buClr>
              <a:buSzPct val="70000"/>
            </a:pPr>
            <a:r>
              <a:rPr lang="en-US" sz="2800" b="1" noProof="1">
                <a:solidFill>
                  <a:srgbClr val="FBEEC9"/>
                </a:solidFill>
                <a:effectLst>
                  <a:outerShdw blurRad="38100" dist="38100" dir="2700000" algn="tl">
                    <a:srgbClr val="000000">
                      <a:alpha val="43137"/>
                    </a:srgbClr>
                  </a:outerShdw>
                </a:effectLst>
                <a:latin typeface="Consolas" pitchFamily="49" charset="0"/>
                <a:cs typeface="Consolas" pitchFamily="49" charset="0"/>
              </a:rPr>
              <a:t>	default: System.out.println("Error!"); break;</a:t>
            </a:r>
          </a:p>
          <a:p>
            <a:pPr marL="457200" indent="-457200" eaLnBrk="0" hangingPunct="0">
              <a:buClr>
                <a:schemeClr val="accent5">
                  <a:lumMod val="40000"/>
                  <a:lumOff val="60000"/>
                </a:schemeClr>
              </a:buClr>
              <a:buSzPct val="70000"/>
            </a:pPr>
            <a:r>
              <a:rPr lang="en-US" sz="2800" b="1" noProof="1">
                <a:solidFill>
                  <a:srgbClr val="FBEEC9"/>
                </a:solidFill>
                <a:effectLst>
                  <a:outerShdw blurRad="38100" dist="38100" dir="2700000" algn="tl">
                    <a:srgbClr val="000000">
                      <a:alpha val="43137"/>
                    </a:srgbClr>
                  </a:outerShdw>
                </a:effectLst>
                <a:latin typeface="Consolas" pitchFamily="49" charset="0"/>
                <a:cs typeface="Consolas" pitchFamily="49" charset="0"/>
              </a:rPr>
              <a:t>}</a:t>
            </a:r>
          </a:p>
        </p:txBody>
      </p:sp>
    </p:spTree>
    <p:extLst>
      <p:ext uri="{BB962C8B-B14F-4D97-AF65-F5344CB8AC3E}">
        <p14:creationId xmlns:p14="http://schemas.microsoft.com/office/powerpoint/2010/main" val="16537946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17</a:t>
            </a:fld>
            <a:endParaRPr lang="en-US" dirty="0"/>
          </a:p>
        </p:txBody>
      </p:sp>
      <p:sp>
        <p:nvSpPr>
          <p:cNvPr id="3" name="Content Placeholder 2"/>
          <p:cNvSpPr>
            <a:spLocks noGrp="1"/>
          </p:cNvSpPr>
          <p:nvPr>
            <p:ph idx="1"/>
          </p:nvPr>
        </p:nvSpPr>
        <p:spPr/>
        <p:txBody>
          <a:bodyPr/>
          <a:lstStyle/>
          <a:p>
            <a:r>
              <a:rPr lang="en-US" dirty="0"/>
              <a:t>The </a:t>
            </a:r>
            <a:r>
              <a:rPr lang="en-US" b="1" dirty="0">
                <a:solidFill>
                  <a:schemeClr val="tx2">
                    <a:lumMod val="75000"/>
                  </a:schemeClr>
                </a:solidFill>
                <a:latin typeface="Consolas" panose="020B0609020204030204" pitchFamily="49" charset="0"/>
              </a:rPr>
              <a:t>for</a:t>
            </a:r>
            <a:r>
              <a:rPr lang="en-US" dirty="0"/>
              <a:t> / </a:t>
            </a:r>
            <a:r>
              <a:rPr lang="en-US" b="1" dirty="0">
                <a:solidFill>
                  <a:schemeClr val="tx2">
                    <a:lumMod val="75000"/>
                  </a:schemeClr>
                </a:solidFill>
                <a:latin typeface="Consolas" panose="020B0609020204030204" pitchFamily="49" charset="0"/>
              </a:rPr>
              <a:t>while</a:t>
            </a:r>
            <a:r>
              <a:rPr lang="en-US" dirty="0"/>
              <a:t> / </a:t>
            </a:r>
            <a:r>
              <a:rPr lang="en-US" b="1" dirty="0">
                <a:solidFill>
                  <a:schemeClr val="tx2">
                    <a:lumMod val="75000"/>
                  </a:schemeClr>
                </a:solidFill>
                <a:latin typeface="Consolas" panose="020B0609020204030204" pitchFamily="49" charset="0"/>
              </a:rPr>
              <a:t>do-while</a:t>
            </a:r>
            <a:r>
              <a:rPr lang="en-US" dirty="0"/>
              <a:t> loops work as in C++, C# and Java</a:t>
            </a:r>
          </a:p>
        </p:txBody>
      </p:sp>
      <p:sp>
        <p:nvSpPr>
          <p:cNvPr id="4" name="Title 3"/>
          <p:cNvSpPr>
            <a:spLocks noGrp="1"/>
          </p:cNvSpPr>
          <p:nvPr>
            <p:ph type="title"/>
          </p:nvPr>
        </p:nvSpPr>
        <p:spPr/>
        <p:txBody>
          <a:bodyPr/>
          <a:lstStyle/>
          <a:p>
            <a:r>
              <a:rPr lang="en-US" dirty="0"/>
              <a:t>Loops: for, while, do-while, …</a:t>
            </a:r>
          </a:p>
        </p:txBody>
      </p:sp>
      <p:sp>
        <p:nvSpPr>
          <p:cNvPr id="5" name="Rectangle 4"/>
          <p:cNvSpPr>
            <a:spLocks noChangeArrowheads="1"/>
          </p:cNvSpPr>
          <p:nvPr/>
        </p:nvSpPr>
        <p:spPr bwMode="auto">
          <a:xfrm>
            <a:off x="841376" y="1943912"/>
            <a:ext cx="10587036" cy="1015663"/>
          </a:xfrm>
          <a:prstGeom prst="rect">
            <a:avLst/>
          </a:prstGeom>
          <a:solidFill>
            <a:schemeClr val="accent5">
              <a:lumMod val="40000"/>
              <a:lumOff val="60000"/>
              <a:alpha val="25000"/>
            </a:schemeClr>
          </a:solidFill>
          <a:ln w="12700">
            <a:solidFill>
              <a:schemeClr val="accent5">
                <a:lumMod val="60000"/>
                <a:lumOff val="40000"/>
              </a:schemeClr>
            </a:solidFill>
          </a:ln>
        </p:spPr>
        <p:txBody>
          <a:bodyPr wrap="square">
            <a:spAutoFit/>
          </a:bodyPr>
          <a:lstStyle/>
          <a:p>
            <a:pPr marL="457200" indent="-457200" eaLnBrk="0" hangingPunct="0">
              <a:buClr>
                <a:schemeClr val="accent5">
                  <a:lumMod val="40000"/>
                  <a:lumOff val="60000"/>
                </a:schemeClr>
              </a:buClr>
              <a:buSzPct val="70000"/>
            </a:pPr>
            <a:r>
              <a:rPr lang="en-US" sz="30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for</a:t>
            </a:r>
            <a:r>
              <a:rPr lang="en-US" sz="3000" b="1" noProof="1">
                <a:solidFill>
                  <a:srgbClr val="FBEEC9"/>
                </a:solidFill>
                <a:effectLst>
                  <a:outerShdw blurRad="38100" dist="38100" dir="2700000" algn="tl">
                    <a:srgbClr val="000000">
                      <a:alpha val="43137"/>
                    </a:srgbClr>
                  </a:outerShdw>
                </a:effectLst>
                <a:latin typeface="Consolas" pitchFamily="49" charset="0"/>
                <a:cs typeface="Consolas" pitchFamily="49" charset="0"/>
              </a:rPr>
              <a:t> (int i = 0; i &lt;= 10; i++)</a:t>
            </a:r>
          </a:p>
          <a:p>
            <a:pPr marL="457200" indent="-457200" eaLnBrk="0" hangingPunct="0">
              <a:buClr>
                <a:schemeClr val="accent5">
                  <a:lumMod val="40000"/>
                  <a:lumOff val="60000"/>
                </a:schemeClr>
              </a:buClr>
              <a:buSzPct val="70000"/>
            </a:pPr>
            <a:r>
              <a:rPr lang="en-US" sz="3000" b="1" noProof="1">
                <a:solidFill>
                  <a:srgbClr val="FBEEC9"/>
                </a:solidFill>
                <a:effectLst>
                  <a:outerShdw blurRad="38100" dist="38100" dir="2700000" algn="tl">
                    <a:srgbClr val="000000">
                      <a:alpha val="43137"/>
                    </a:srgbClr>
                  </a:outerShdw>
                </a:effectLst>
                <a:latin typeface="Consolas" pitchFamily="49" charset="0"/>
                <a:cs typeface="Consolas" pitchFamily="49" charset="0"/>
              </a:rPr>
              <a:t>  System.out.println(i); </a:t>
            </a:r>
            <a:r>
              <a:rPr lang="en-US" sz="30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 0 1 2 3 4 … 10</a:t>
            </a:r>
          </a:p>
        </p:txBody>
      </p:sp>
      <p:sp>
        <p:nvSpPr>
          <p:cNvPr id="6" name="Rectangle 5"/>
          <p:cNvSpPr>
            <a:spLocks noChangeArrowheads="1"/>
          </p:cNvSpPr>
          <p:nvPr/>
        </p:nvSpPr>
        <p:spPr bwMode="auto">
          <a:xfrm>
            <a:off x="841376" y="3229152"/>
            <a:ext cx="10587036" cy="1477328"/>
          </a:xfrm>
          <a:prstGeom prst="rect">
            <a:avLst/>
          </a:prstGeom>
          <a:solidFill>
            <a:schemeClr val="accent5">
              <a:lumMod val="40000"/>
              <a:lumOff val="60000"/>
              <a:alpha val="25000"/>
            </a:schemeClr>
          </a:solidFill>
          <a:ln w="12700">
            <a:solidFill>
              <a:schemeClr val="accent5">
                <a:lumMod val="60000"/>
                <a:lumOff val="40000"/>
              </a:schemeClr>
            </a:solidFill>
          </a:ln>
        </p:spPr>
        <p:txBody>
          <a:bodyPr wrap="square">
            <a:spAutoFit/>
          </a:bodyPr>
          <a:lstStyle/>
          <a:p>
            <a:pPr marL="457200" indent="-457200" eaLnBrk="0" hangingPunct="0">
              <a:buClr>
                <a:schemeClr val="accent5">
                  <a:lumMod val="40000"/>
                  <a:lumOff val="60000"/>
                </a:schemeClr>
              </a:buClr>
              <a:buSzPct val="70000"/>
            </a:pPr>
            <a:r>
              <a:rPr lang="en-US" sz="3000" b="1" noProof="1">
                <a:solidFill>
                  <a:srgbClr val="FBEEC9"/>
                </a:solidFill>
                <a:effectLst>
                  <a:outerShdw blurRad="38100" dist="38100" dir="2700000" algn="tl">
                    <a:srgbClr val="000000">
                      <a:alpha val="43137"/>
                    </a:srgbClr>
                  </a:outerShdw>
                </a:effectLst>
                <a:latin typeface="Consolas" pitchFamily="49" charset="0"/>
                <a:cs typeface="Consolas" pitchFamily="49" charset="0"/>
              </a:rPr>
              <a:t>int count = 1;</a:t>
            </a:r>
          </a:p>
          <a:p>
            <a:pPr marL="457200" indent="-457200" eaLnBrk="0" hangingPunct="0">
              <a:buClr>
                <a:schemeClr val="accent5">
                  <a:lumMod val="40000"/>
                  <a:lumOff val="60000"/>
                </a:schemeClr>
              </a:buClr>
              <a:buSzPct val="70000"/>
            </a:pPr>
            <a:r>
              <a:rPr lang="en-US" sz="30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while</a:t>
            </a:r>
            <a:r>
              <a:rPr lang="en-US" sz="3000" b="1" noProof="1">
                <a:solidFill>
                  <a:srgbClr val="FBEEC9"/>
                </a:solidFill>
                <a:effectLst>
                  <a:outerShdw blurRad="38100" dist="38100" dir="2700000" algn="tl">
                    <a:srgbClr val="000000">
                      <a:alpha val="43137"/>
                    </a:srgbClr>
                  </a:outerShdw>
                </a:effectLst>
                <a:latin typeface="Consolas" pitchFamily="49" charset="0"/>
                <a:cs typeface="Consolas" pitchFamily="49" charset="0"/>
              </a:rPr>
              <a:t> (count &lt; 1024)</a:t>
            </a:r>
          </a:p>
          <a:p>
            <a:pPr marL="457200" indent="-457200" eaLnBrk="0" hangingPunct="0">
              <a:buClr>
                <a:schemeClr val="accent5">
                  <a:lumMod val="40000"/>
                  <a:lumOff val="60000"/>
                </a:schemeClr>
              </a:buClr>
              <a:buSzPct val="70000"/>
            </a:pPr>
            <a:r>
              <a:rPr lang="en-US" sz="3000" b="1" noProof="1">
                <a:solidFill>
                  <a:srgbClr val="FBEEC9"/>
                </a:solidFill>
                <a:effectLst>
                  <a:outerShdw blurRad="38100" dist="38100" dir="2700000" algn="tl">
                    <a:srgbClr val="000000">
                      <a:alpha val="43137"/>
                    </a:srgbClr>
                  </a:outerShdw>
                </a:effectLst>
                <a:latin typeface="Consolas" pitchFamily="49" charset="0"/>
                <a:cs typeface="Consolas" pitchFamily="49" charset="0"/>
              </a:rPr>
              <a:t>  System.out.println(count *= 2);</a:t>
            </a:r>
            <a:r>
              <a:rPr lang="en-US" sz="30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 // 2 4 8 … 1024</a:t>
            </a:r>
            <a:endParaRPr lang="en-US" sz="3000" b="1" noProof="1">
              <a:solidFill>
                <a:srgbClr val="FBEEC9"/>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7" name="Rectangle 6"/>
          <p:cNvSpPr>
            <a:spLocks noChangeArrowheads="1"/>
          </p:cNvSpPr>
          <p:nvPr/>
        </p:nvSpPr>
        <p:spPr bwMode="auto">
          <a:xfrm>
            <a:off x="841376" y="4978517"/>
            <a:ext cx="10587036" cy="1477328"/>
          </a:xfrm>
          <a:prstGeom prst="rect">
            <a:avLst/>
          </a:prstGeom>
          <a:solidFill>
            <a:schemeClr val="accent5">
              <a:lumMod val="40000"/>
              <a:lumOff val="60000"/>
              <a:alpha val="25000"/>
            </a:schemeClr>
          </a:solidFill>
          <a:ln w="12700">
            <a:solidFill>
              <a:schemeClr val="accent5">
                <a:lumMod val="60000"/>
                <a:lumOff val="40000"/>
              </a:schemeClr>
            </a:solidFill>
          </a:ln>
        </p:spPr>
        <p:txBody>
          <a:bodyPr wrap="square">
            <a:spAutoFit/>
          </a:bodyPr>
          <a:lstStyle/>
          <a:p>
            <a:pPr marL="457200" indent="-457200" eaLnBrk="0" hangingPunct="0">
              <a:buClr>
                <a:schemeClr val="accent5">
                  <a:lumMod val="40000"/>
                  <a:lumOff val="60000"/>
                </a:schemeClr>
              </a:buClr>
              <a:buSzPct val="70000"/>
            </a:pPr>
            <a:r>
              <a:rPr lang="en-US" sz="3000" b="1" noProof="1">
                <a:solidFill>
                  <a:srgbClr val="FBEEC9"/>
                </a:solidFill>
                <a:effectLst>
                  <a:outerShdw blurRad="38100" dist="38100" dir="2700000" algn="tl">
                    <a:srgbClr val="000000">
                      <a:alpha val="43137"/>
                    </a:srgbClr>
                  </a:outerShdw>
                </a:effectLst>
                <a:latin typeface="Consolas" pitchFamily="49" charset="0"/>
                <a:cs typeface="Consolas" pitchFamily="49" charset="0"/>
              </a:rPr>
              <a:t>String s = "ha";</a:t>
            </a:r>
          </a:p>
          <a:p>
            <a:pPr marL="457200" indent="-457200" eaLnBrk="0" hangingPunct="0">
              <a:buClr>
                <a:schemeClr val="accent5">
                  <a:lumMod val="40000"/>
                  <a:lumOff val="60000"/>
                </a:schemeClr>
              </a:buClr>
              <a:buSzPct val="70000"/>
            </a:pPr>
            <a:r>
              <a:rPr lang="en-US" sz="30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do</a:t>
            </a:r>
            <a:r>
              <a:rPr lang="en-US" sz="3000" b="1" noProof="1">
                <a:solidFill>
                  <a:srgbClr val="FBEEC9"/>
                </a:solidFill>
                <a:effectLst>
                  <a:outerShdw blurRad="38100" dist="38100" dir="2700000" algn="tl">
                    <a:srgbClr val="000000">
                      <a:alpha val="43137"/>
                    </a:srgbClr>
                  </a:outerShdw>
                </a:effectLst>
                <a:latin typeface="Consolas" pitchFamily="49" charset="0"/>
                <a:cs typeface="Consolas" pitchFamily="49" charset="0"/>
              </a:rPr>
              <a:t> { System.out.println(s); s = s + s; }</a:t>
            </a:r>
          </a:p>
          <a:p>
            <a:pPr marL="457200" indent="-457200" eaLnBrk="0" hangingPunct="0">
              <a:buClr>
                <a:schemeClr val="accent5">
                  <a:lumMod val="40000"/>
                  <a:lumOff val="60000"/>
                </a:schemeClr>
              </a:buClr>
              <a:buSzPct val="70000"/>
            </a:pPr>
            <a:r>
              <a:rPr lang="en-US" sz="30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while</a:t>
            </a:r>
            <a:r>
              <a:rPr lang="en-US" sz="3000" b="1" noProof="1">
                <a:solidFill>
                  <a:srgbClr val="FBEEC9"/>
                </a:solidFill>
                <a:effectLst>
                  <a:outerShdw blurRad="38100" dist="38100" dir="2700000" algn="tl">
                    <a:srgbClr val="000000">
                      <a:alpha val="43137"/>
                    </a:srgbClr>
                  </a:outerShdw>
                </a:effectLst>
                <a:latin typeface="Consolas" pitchFamily="49" charset="0"/>
                <a:cs typeface="Consolas" pitchFamily="49" charset="0"/>
              </a:rPr>
              <a:t> (s.length() &lt; 10); </a:t>
            </a:r>
            <a:r>
              <a:rPr lang="en-US" sz="30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 ha haha hahahaha</a:t>
            </a:r>
          </a:p>
        </p:txBody>
      </p:sp>
    </p:spTree>
    <p:extLst>
      <p:ext uri="{BB962C8B-B14F-4D97-AF65-F5344CB8AC3E}">
        <p14:creationId xmlns:p14="http://schemas.microsoft.com/office/powerpoint/2010/main" val="3133307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18</a:t>
            </a:fld>
            <a:endParaRPr lang="en-US" dirty="0"/>
          </a:p>
        </p:txBody>
      </p:sp>
      <p:sp>
        <p:nvSpPr>
          <p:cNvPr id="4" name="Title 3"/>
          <p:cNvSpPr>
            <a:spLocks noGrp="1"/>
          </p:cNvSpPr>
          <p:nvPr>
            <p:ph type="title"/>
          </p:nvPr>
        </p:nvSpPr>
        <p:spPr/>
        <p:txBody>
          <a:bodyPr>
            <a:normAutofit/>
          </a:bodyPr>
          <a:lstStyle/>
          <a:p>
            <a:r>
              <a:rPr lang="en-US" dirty="0"/>
              <a:t>Problem</a:t>
            </a:r>
            <a:r>
              <a:rPr lang="en-US"/>
              <a:t>: Sum </a:t>
            </a:r>
            <a:r>
              <a:rPr lang="en-US" dirty="0"/>
              <a:t>N Integers in Java</a:t>
            </a:r>
          </a:p>
        </p:txBody>
      </p:sp>
      <p:sp>
        <p:nvSpPr>
          <p:cNvPr id="6" name="Text Placeholder 5"/>
          <p:cNvSpPr txBox="1">
            <a:spLocks/>
          </p:cNvSpPr>
          <p:nvPr/>
        </p:nvSpPr>
        <p:spPr>
          <a:xfrm>
            <a:off x="912814" y="1219200"/>
            <a:ext cx="8991598" cy="4773203"/>
          </a:xfrm>
          <a:prstGeom prst="rect">
            <a:avLst/>
          </a:prstGeom>
          <a:solidFill>
            <a:schemeClr val="accent5">
              <a:lumMod val="40000"/>
              <a:lumOff val="60000"/>
              <a:alpha val="20000"/>
            </a:schemeClr>
          </a:solidFill>
          <a:ln w="12700">
            <a:solidFill>
              <a:schemeClr val="accent5">
                <a:lumMod val="60000"/>
                <a:lumOff val="40000"/>
              </a:schemeClr>
            </a:solidFill>
          </a:ln>
        </p:spPr>
        <p:txBody>
          <a:bodyPr vert="horz" wrap="square" lIns="144000" tIns="108000" rIns="144000" bIns="108000" rtlCol="0">
            <a:spAutoFit/>
          </a:bodyPr>
          <a:lstStyle>
            <a:lvl1pPr indent="0">
              <a:lnSpc>
                <a:spcPct val="100000"/>
              </a:lnSpc>
              <a:spcBef>
                <a:spcPts val="0"/>
              </a:spcBef>
              <a:spcAft>
                <a:spcPts val="0"/>
              </a:spcAft>
              <a:buClr>
                <a:srgbClr val="F2B254"/>
              </a:buClr>
              <a:buSzPct val="100000"/>
              <a:buFont typeface="Wingdings" panose="05000000000000000000" pitchFamily="2" charset="2"/>
              <a:buNone/>
              <a:defRPr lang="en-US"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defRPr>
            </a:lvl1pPr>
            <a:lvl2pPr indent="-231606">
              <a:lnSpc>
                <a:spcPct val="105000"/>
              </a:lnSpc>
              <a:spcBef>
                <a:spcPts val="600"/>
              </a:spcBef>
              <a:spcAft>
                <a:spcPts val="600"/>
              </a:spcAft>
              <a:buClr>
                <a:schemeClr val="accent1"/>
              </a:buClr>
              <a:buSzPct val="80000"/>
              <a:buFont typeface="Wingdings" panose="05000000000000000000" pitchFamily="2" charset="2"/>
              <a:buChar char="§"/>
              <a:defRPr sz="3200" b="0"/>
            </a:lvl2pPr>
            <a:lvl3pPr marL="914240" indent="-231606">
              <a:lnSpc>
                <a:spcPct val="105000"/>
              </a:lnSpc>
              <a:spcBef>
                <a:spcPts val="600"/>
              </a:spcBef>
              <a:spcAft>
                <a:spcPts val="600"/>
              </a:spcAft>
              <a:buClr>
                <a:srgbClr val="EF9A1D"/>
              </a:buClr>
              <a:buSzPct val="80000"/>
              <a:buFont typeface="Wingdings" panose="05000000000000000000" pitchFamily="2" charset="2"/>
              <a:buChar char="§"/>
              <a:defRPr sz="3000" b="0"/>
            </a:lvl3pPr>
            <a:lvl4pPr marL="1218987" indent="-231606">
              <a:lnSpc>
                <a:spcPct val="105000"/>
              </a:lnSpc>
              <a:spcBef>
                <a:spcPts val="600"/>
              </a:spcBef>
              <a:spcAft>
                <a:spcPts val="600"/>
              </a:spcAft>
              <a:buClr>
                <a:srgbClr val="ED9411"/>
              </a:buClr>
              <a:buSzPct val="80000"/>
              <a:buFont typeface="Wingdings" panose="05000000000000000000" pitchFamily="2" charset="2"/>
              <a:buChar char="§"/>
              <a:defRPr sz="2800" b="0"/>
            </a:lvl4pPr>
            <a:lvl5pPr marL="1523733" indent="-231606">
              <a:lnSpc>
                <a:spcPct val="105000"/>
              </a:lnSpc>
              <a:spcBef>
                <a:spcPts val="600"/>
              </a:spcBef>
              <a:spcAft>
                <a:spcPts val="600"/>
              </a:spcAft>
              <a:buClr>
                <a:srgbClr val="E28D10"/>
              </a:buClr>
              <a:buSzPct val="80000"/>
              <a:buFont typeface="Wingdings" panose="05000000000000000000" pitchFamily="2" charset="2"/>
              <a:buChar char="§"/>
              <a:defRPr sz="2600" b="0"/>
            </a:lvl5pPr>
            <a:lvl6pPr marL="1828480" indent="-231606">
              <a:lnSpc>
                <a:spcPct val="90000"/>
              </a:lnSpc>
              <a:spcBef>
                <a:spcPts val="800"/>
              </a:spcBef>
              <a:buClr>
                <a:schemeClr val="accent1"/>
              </a:buClr>
              <a:buSzPct val="80000"/>
              <a:buFont typeface="Arial" pitchFamily="34" charset="0"/>
              <a:buChar char="•"/>
              <a:defRPr sz="2000"/>
            </a:lvl6pPr>
            <a:lvl7pPr marL="2133227" indent="-231606">
              <a:lnSpc>
                <a:spcPct val="90000"/>
              </a:lnSpc>
              <a:spcBef>
                <a:spcPts val="800"/>
              </a:spcBef>
              <a:buClr>
                <a:schemeClr val="accent1"/>
              </a:buClr>
              <a:buSzPct val="80000"/>
              <a:buFont typeface="Arial" pitchFamily="34" charset="0"/>
              <a:buChar char="•"/>
              <a:defRPr sz="2000"/>
            </a:lvl7pPr>
            <a:lvl8pPr marL="2437972" indent="-231606">
              <a:lnSpc>
                <a:spcPct val="90000"/>
              </a:lnSpc>
              <a:spcBef>
                <a:spcPts val="800"/>
              </a:spcBef>
              <a:buClr>
                <a:schemeClr val="accent1"/>
              </a:buClr>
              <a:buSzPct val="80000"/>
              <a:buFont typeface="Arial" pitchFamily="34" charset="0"/>
              <a:buChar char="•"/>
              <a:defRPr sz="2000" baseline="0"/>
            </a:lvl8pPr>
            <a:lvl9pPr marL="2742720" indent="-231606">
              <a:lnSpc>
                <a:spcPct val="90000"/>
              </a:lnSpc>
              <a:spcBef>
                <a:spcPts val="800"/>
              </a:spcBef>
              <a:buClr>
                <a:schemeClr val="accent1"/>
              </a:buClr>
              <a:buSzPct val="80000"/>
              <a:buFont typeface="Arial" pitchFamily="34" charset="0"/>
              <a:buChar char="•"/>
              <a:defRPr sz="2000" baseline="0"/>
            </a:lvl9pPr>
          </a:lstStyle>
          <a:p>
            <a:pPr marL="0" lvl="1" indent="0">
              <a:lnSpc>
                <a:spcPct val="100000"/>
              </a:lnSpc>
              <a:spcBef>
                <a:spcPts val="0"/>
              </a:spcBef>
              <a:spcAft>
                <a:spcPts val="0"/>
              </a:spcAft>
              <a:buClr>
                <a:srgbClr val="F2B254"/>
              </a:buClr>
              <a:buSzPct val="100000"/>
              <a:buNone/>
            </a:pPr>
            <a:r>
              <a:rPr lang="it-IT"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import java.util.Scanner;</a:t>
            </a:r>
          </a:p>
          <a:p>
            <a:pPr marL="0" lvl="1" indent="0">
              <a:lnSpc>
                <a:spcPct val="100000"/>
              </a:lnSpc>
              <a:spcBef>
                <a:spcPts val="1200"/>
              </a:spcBef>
              <a:spcAft>
                <a:spcPts val="0"/>
              </a:spcAft>
              <a:buClr>
                <a:srgbClr val="F2B254"/>
              </a:buClr>
              <a:buSzPct val="100000"/>
              <a:buNone/>
            </a:pPr>
            <a:r>
              <a:rPr lang="it-IT"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public class SumIntegers {</a:t>
            </a:r>
          </a:p>
          <a:p>
            <a:pPr marL="0" lvl="1" indent="0">
              <a:lnSpc>
                <a:spcPct val="100000"/>
              </a:lnSpc>
              <a:spcBef>
                <a:spcPts val="0"/>
              </a:spcBef>
              <a:spcAft>
                <a:spcPts val="0"/>
              </a:spcAft>
              <a:buClr>
                <a:srgbClr val="F2B254"/>
              </a:buClr>
              <a:buSzPct val="100000"/>
              <a:buNone/>
            </a:pPr>
            <a:r>
              <a:rPr lang="it-IT" sz="26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    public static void main(String[] args)</a:t>
            </a:r>
            <a:r>
              <a:rPr lang="it-IT"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a:t>
            </a:r>
          </a:p>
          <a:p>
            <a:pPr marL="0" lvl="1" indent="0">
              <a:lnSpc>
                <a:spcPct val="100000"/>
              </a:lnSpc>
              <a:spcBef>
                <a:spcPts val="0"/>
              </a:spcBef>
              <a:spcAft>
                <a:spcPts val="0"/>
              </a:spcAft>
              <a:buClr>
                <a:srgbClr val="F2B254"/>
              </a:buClr>
              <a:buSzPct val="100000"/>
              <a:buNone/>
            </a:pPr>
            <a:r>
              <a:rPr lang="it-IT"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a:t>
            </a:r>
            <a:r>
              <a:rPr lang="it-IT" sz="26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Scanner</a:t>
            </a:r>
            <a:r>
              <a:rPr lang="it-IT"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scan = </a:t>
            </a:r>
            <a:r>
              <a:rPr lang="it-IT" sz="26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new Scanner(System.in)</a:t>
            </a:r>
            <a:r>
              <a:rPr lang="it-IT"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a:t>
            </a:r>
          </a:p>
          <a:p>
            <a:pPr marL="0" lvl="1" indent="0">
              <a:lnSpc>
                <a:spcPct val="100000"/>
              </a:lnSpc>
              <a:spcBef>
                <a:spcPts val="0"/>
              </a:spcBef>
              <a:spcAft>
                <a:spcPts val="0"/>
              </a:spcAft>
              <a:buClr>
                <a:srgbClr val="F2B254"/>
              </a:buClr>
              <a:buSzPct val="100000"/>
              <a:buNone/>
            </a:pPr>
            <a:r>
              <a:rPr lang="it-IT"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int n = scan.</a:t>
            </a:r>
            <a:r>
              <a:rPr lang="it-IT" sz="26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nextInt()</a:t>
            </a:r>
            <a:r>
              <a:rPr lang="it-IT"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a:t>
            </a:r>
          </a:p>
          <a:p>
            <a:pPr marL="0" lvl="1" indent="0">
              <a:lnSpc>
                <a:spcPct val="100000"/>
              </a:lnSpc>
              <a:spcBef>
                <a:spcPts val="0"/>
              </a:spcBef>
              <a:spcAft>
                <a:spcPts val="0"/>
              </a:spcAft>
              <a:buClr>
                <a:srgbClr val="F2B254"/>
              </a:buClr>
              <a:buSzPct val="100000"/>
              <a:buNone/>
            </a:pPr>
            <a:r>
              <a:rPr lang="it-IT"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long sum = 0;</a:t>
            </a:r>
          </a:p>
          <a:p>
            <a:pPr marL="0" lvl="1" indent="0">
              <a:lnSpc>
                <a:spcPct val="100000"/>
              </a:lnSpc>
              <a:spcBef>
                <a:spcPts val="0"/>
              </a:spcBef>
              <a:spcAft>
                <a:spcPts val="0"/>
              </a:spcAft>
              <a:buClr>
                <a:srgbClr val="F2B254"/>
              </a:buClr>
              <a:buSzPct val="100000"/>
              <a:buNone/>
            </a:pPr>
            <a:r>
              <a:rPr lang="it-IT"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a:t>
            </a:r>
            <a:r>
              <a:rPr lang="it-IT" sz="26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for</a:t>
            </a:r>
            <a:r>
              <a:rPr lang="it-IT"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(int i = 0; i &lt; n; i++)</a:t>
            </a:r>
          </a:p>
          <a:p>
            <a:pPr marL="0" lvl="1" indent="0">
              <a:lnSpc>
                <a:spcPct val="100000"/>
              </a:lnSpc>
              <a:spcBef>
                <a:spcPts val="0"/>
              </a:spcBef>
              <a:spcAft>
                <a:spcPts val="0"/>
              </a:spcAft>
              <a:buClr>
                <a:srgbClr val="F2B254"/>
              </a:buClr>
              <a:buSzPct val="100000"/>
              <a:buNone/>
            </a:pPr>
            <a:r>
              <a:rPr lang="it-IT"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sum += scan.</a:t>
            </a:r>
            <a:r>
              <a:rPr lang="it-IT" sz="26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nextInt()</a:t>
            </a:r>
            <a:r>
              <a:rPr lang="it-IT"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a:t>
            </a:r>
          </a:p>
          <a:p>
            <a:pPr marL="0" lvl="1" indent="0">
              <a:lnSpc>
                <a:spcPct val="100000"/>
              </a:lnSpc>
              <a:spcBef>
                <a:spcPts val="0"/>
              </a:spcBef>
              <a:spcAft>
                <a:spcPts val="0"/>
              </a:spcAft>
              <a:buClr>
                <a:srgbClr val="F2B254"/>
              </a:buClr>
              <a:buSzPct val="100000"/>
              <a:buNone/>
            </a:pPr>
            <a:r>
              <a:rPr lang="it-IT"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System.out.println("Sum = " + sum);</a:t>
            </a:r>
          </a:p>
          <a:p>
            <a:pPr marL="0" lvl="1" indent="0">
              <a:lnSpc>
                <a:spcPct val="100000"/>
              </a:lnSpc>
              <a:spcBef>
                <a:spcPts val="0"/>
              </a:spcBef>
              <a:spcAft>
                <a:spcPts val="0"/>
              </a:spcAft>
              <a:buClr>
                <a:srgbClr val="F2B254"/>
              </a:buClr>
              <a:buSzPct val="100000"/>
              <a:buNone/>
            </a:pPr>
            <a:r>
              <a:rPr lang="it-IT"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a:t>
            </a:r>
          </a:p>
          <a:p>
            <a:pPr marL="0" lvl="1" indent="0">
              <a:lnSpc>
                <a:spcPct val="100000"/>
              </a:lnSpc>
              <a:spcBef>
                <a:spcPts val="0"/>
              </a:spcBef>
              <a:spcAft>
                <a:spcPts val="0"/>
              </a:spcAft>
              <a:buClr>
                <a:srgbClr val="F2B254"/>
              </a:buClr>
              <a:buSzPct val="100000"/>
              <a:buNone/>
            </a:pPr>
            <a:r>
              <a:rPr lang="it-IT"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a:t>
            </a:r>
          </a:p>
        </p:txBody>
      </p:sp>
      <p:sp>
        <p:nvSpPr>
          <p:cNvPr id="8" name="TextBox 7"/>
          <p:cNvSpPr txBox="1"/>
          <p:nvPr/>
        </p:nvSpPr>
        <p:spPr>
          <a:xfrm>
            <a:off x="776677" y="6172200"/>
            <a:ext cx="10556816" cy="461665"/>
          </a:xfrm>
          <a:prstGeom prst="rect">
            <a:avLst/>
          </a:prstGeom>
          <a:noFill/>
        </p:spPr>
        <p:txBody>
          <a:bodyPr wrap="square" rtlCol="0">
            <a:spAutoFit/>
          </a:bodyPr>
          <a:lstStyle/>
          <a:p>
            <a:pPr algn="ctr"/>
            <a:r>
              <a:rPr lang="en-US" dirty="0"/>
              <a:t>Check your solution here: </a:t>
            </a:r>
            <a:r>
              <a:rPr lang="en-US" dirty="0">
                <a:hlinkClick r:id="rId2"/>
              </a:rPr>
              <a:t>https://judge.softuni.bg/Contests/Practice/Index/264#3</a:t>
            </a:r>
            <a:endParaRPr lang="en-US" dirty="0"/>
          </a:p>
        </p:txBody>
      </p:sp>
      <p:sp>
        <p:nvSpPr>
          <p:cNvPr id="9" name="Rectangle 8"/>
          <p:cNvSpPr>
            <a:spLocks noChangeArrowheads="1"/>
          </p:cNvSpPr>
          <p:nvPr/>
        </p:nvSpPr>
        <p:spPr bwMode="auto">
          <a:xfrm>
            <a:off x="10285412" y="1219200"/>
            <a:ext cx="914400" cy="3244030"/>
          </a:xfrm>
          <a:prstGeom prst="rect">
            <a:avLst/>
          </a:prstGeom>
          <a:solidFill>
            <a:schemeClr val="accent5">
              <a:lumMod val="40000"/>
              <a:lumOff val="60000"/>
              <a:alpha val="20000"/>
            </a:schemeClr>
          </a:solidFill>
          <a:ln w="12700">
            <a:solidFill>
              <a:schemeClr val="accent5">
                <a:lumMod val="60000"/>
                <a:lumOff val="40000"/>
              </a:schemeClr>
            </a:solidFill>
          </a:ln>
        </p:spPr>
        <p:txBody>
          <a:bodyPr wrap="square">
            <a:spAutoFit/>
          </a:bodyPr>
          <a:lstStyle/>
          <a:p>
            <a:pPr algn="ctr">
              <a:lnSpc>
                <a:spcPct val="115000"/>
              </a:lnSpc>
              <a:spcAft>
                <a:spcPts val="0"/>
              </a:spcAft>
            </a:pPr>
            <a:r>
              <a:rPr lang="en-US" sz="3000" b="1" noProof="1">
                <a:solidFill>
                  <a:schemeClr val="tx2">
                    <a:lumMod val="75000"/>
                  </a:schemeClr>
                </a:solidFill>
                <a:effectLst>
                  <a:outerShdw blurRad="38100" dist="38100" dir="2700000" algn="tl">
                    <a:srgbClr val="000000">
                      <a:alpha val="43137"/>
                    </a:srgbClr>
                  </a:outerShdw>
                </a:effectLst>
                <a:latin typeface="Consolas" panose="020B0609020204030204" pitchFamily="49" charset="0"/>
                <a:cs typeface="Arial" panose="020B0604020202020204" pitchFamily="34" charset="0"/>
              </a:rPr>
              <a:t>5</a:t>
            </a:r>
          </a:p>
          <a:p>
            <a:pPr algn="ctr">
              <a:lnSpc>
                <a:spcPct val="115000"/>
              </a:lnSpc>
              <a:spcAft>
                <a:spcPts val="0"/>
              </a:spcAft>
            </a:pPr>
            <a:r>
              <a:rPr lang="en-US" sz="3000" b="1" noProof="1">
                <a:solidFill>
                  <a:srgbClr val="FBEEDC"/>
                </a:solidFill>
                <a:effectLst>
                  <a:outerShdw blurRad="38100" dist="38100" dir="2700000" algn="tl">
                    <a:srgbClr val="000000">
                      <a:alpha val="43137"/>
                    </a:srgbClr>
                  </a:outerShdw>
                </a:effectLst>
                <a:latin typeface="Consolas" panose="020B0609020204030204" pitchFamily="49" charset="0"/>
                <a:cs typeface="Arial" panose="020B0604020202020204" pitchFamily="34" charset="0"/>
              </a:rPr>
              <a:t>10</a:t>
            </a:r>
          </a:p>
          <a:p>
            <a:pPr algn="ctr">
              <a:lnSpc>
                <a:spcPct val="115000"/>
              </a:lnSpc>
              <a:spcAft>
                <a:spcPts val="0"/>
              </a:spcAft>
            </a:pPr>
            <a:r>
              <a:rPr lang="en-US" sz="3000" b="1" noProof="1">
                <a:solidFill>
                  <a:srgbClr val="FBEEDC"/>
                </a:solidFill>
                <a:effectLst>
                  <a:outerShdw blurRad="38100" dist="38100" dir="2700000" algn="tl">
                    <a:srgbClr val="000000">
                      <a:alpha val="43137"/>
                    </a:srgbClr>
                  </a:outerShdw>
                </a:effectLst>
                <a:latin typeface="Consolas" panose="020B0609020204030204" pitchFamily="49" charset="0"/>
                <a:cs typeface="Arial" panose="020B0604020202020204" pitchFamily="34" charset="0"/>
              </a:rPr>
              <a:t>20</a:t>
            </a:r>
          </a:p>
          <a:p>
            <a:pPr algn="ctr">
              <a:lnSpc>
                <a:spcPct val="115000"/>
              </a:lnSpc>
              <a:spcAft>
                <a:spcPts val="0"/>
              </a:spcAft>
            </a:pPr>
            <a:r>
              <a:rPr lang="en-US" sz="3000" b="1" noProof="1">
                <a:solidFill>
                  <a:srgbClr val="FBEEDC"/>
                </a:solidFill>
                <a:effectLst>
                  <a:outerShdw blurRad="38100" dist="38100" dir="2700000" algn="tl">
                    <a:srgbClr val="000000">
                      <a:alpha val="43137"/>
                    </a:srgbClr>
                  </a:outerShdw>
                </a:effectLst>
                <a:latin typeface="Consolas" panose="020B0609020204030204" pitchFamily="49" charset="0"/>
                <a:cs typeface="Arial" panose="020B0604020202020204" pitchFamily="34" charset="0"/>
              </a:rPr>
              <a:t>30</a:t>
            </a:r>
          </a:p>
          <a:p>
            <a:pPr algn="ctr">
              <a:lnSpc>
                <a:spcPct val="115000"/>
              </a:lnSpc>
              <a:spcAft>
                <a:spcPts val="0"/>
              </a:spcAft>
            </a:pPr>
            <a:r>
              <a:rPr lang="en-US" sz="3000" b="1" noProof="1">
                <a:solidFill>
                  <a:srgbClr val="FBEEDC"/>
                </a:solidFill>
                <a:effectLst>
                  <a:outerShdw blurRad="38100" dist="38100" dir="2700000" algn="tl">
                    <a:srgbClr val="000000">
                      <a:alpha val="43137"/>
                    </a:srgbClr>
                  </a:outerShdw>
                </a:effectLst>
                <a:latin typeface="Consolas" panose="020B0609020204030204" pitchFamily="49" charset="0"/>
                <a:cs typeface="Arial" panose="020B0604020202020204" pitchFamily="34" charset="0"/>
              </a:rPr>
              <a:t>40</a:t>
            </a:r>
          </a:p>
          <a:p>
            <a:pPr algn="ctr">
              <a:lnSpc>
                <a:spcPct val="115000"/>
              </a:lnSpc>
              <a:spcAft>
                <a:spcPts val="0"/>
              </a:spcAft>
            </a:pPr>
            <a:r>
              <a:rPr lang="en-US" sz="3000" b="1" noProof="1">
                <a:solidFill>
                  <a:srgbClr val="FBEEDC"/>
                </a:solidFill>
                <a:effectLst>
                  <a:outerShdw blurRad="38100" dist="38100" dir="2700000" algn="tl">
                    <a:srgbClr val="000000">
                      <a:alpha val="43137"/>
                    </a:srgbClr>
                  </a:outerShdw>
                </a:effectLst>
                <a:latin typeface="Consolas" panose="020B0609020204030204" pitchFamily="49" charset="0"/>
                <a:cs typeface="Arial" panose="020B0604020202020204" pitchFamily="34" charset="0"/>
              </a:rPr>
              <a:t>-1</a:t>
            </a:r>
            <a:endParaRPr lang="it-IT" sz="3000" b="1" noProof="1">
              <a:solidFill>
                <a:srgbClr val="FBEEDC"/>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10" name="Down Arrow 9"/>
          <p:cNvSpPr/>
          <p:nvPr/>
        </p:nvSpPr>
        <p:spPr>
          <a:xfrm>
            <a:off x="10552112" y="4704488"/>
            <a:ext cx="381000" cy="4572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11" name="Rectangle 10"/>
          <p:cNvSpPr>
            <a:spLocks noChangeArrowheads="1"/>
          </p:cNvSpPr>
          <p:nvPr/>
        </p:nvSpPr>
        <p:spPr bwMode="auto">
          <a:xfrm>
            <a:off x="10288904" y="5402946"/>
            <a:ext cx="914400" cy="589457"/>
          </a:xfrm>
          <a:prstGeom prst="rect">
            <a:avLst/>
          </a:prstGeom>
          <a:solidFill>
            <a:schemeClr val="accent5">
              <a:lumMod val="40000"/>
              <a:lumOff val="60000"/>
              <a:alpha val="20000"/>
            </a:schemeClr>
          </a:solidFill>
          <a:ln w="12700">
            <a:solidFill>
              <a:schemeClr val="accent5">
                <a:lumMod val="60000"/>
                <a:lumOff val="40000"/>
              </a:schemeClr>
            </a:solidFill>
          </a:ln>
        </p:spPr>
        <p:txBody>
          <a:bodyPr wrap="square">
            <a:spAutoFit/>
          </a:bodyPr>
          <a:lstStyle/>
          <a:p>
            <a:pPr algn="ctr">
              <a:lnSpc>
                <a:spcPct val="115000"/>
              </a:lnSpc>
              <a:spcAft>
                <a:spcPts val="0"/>
              </a:spcAft>
            </a:pPr>
            <a:r>
              <a:rPr lang="en-US" sz="3000" b="1" noProof="1">
                <a:solidFill>
                  <a:schemeClr val="tx2">
                    <a:lumMod val="75000"/>
                  </a:schemeClr>
                </a:solidFill>
                <a:effectLst>
                  <a:outerShdw blurRad="38100" dist="38100" dir="2700000" algn="tl">
                    <a:srgbClr val="000000">
                      <a:alpha val="43137"/>
                    </a:srgbClr>
                  </a:outerShdw>
                </a:effectLst>
                <a:latin typeface="Consolas" panose="020B0609020204030204" pitchFamily="49" charset="0"/>
                <a:cs typeface="Arial" panose="020B0604020202020204" pitchFamily="34" charset="0"/>
              </a:rPr>
              <a:t>99</a:t>
            </a:r>
            <a:endParaRPr lang="it-IT" sz="3000" b="1" noProof="1">
              <a:solidFill>
                <a:srgbClr val="FBEEDC"/>
              </a:solidFill>
              <a:effectLst>
                <a:outerShdw blurRad="38100" dist="38100" dir="2700000" algn="tl">
                  <a:srgbClr val="000000">
                    <a:alpha val="43137"/>
                  </a:srgbClr>
                </a:outerShdw>
              </a:effectLst>
              <a:latin typeface="Consolas" pitchFamily="49" charset="0"/>
              <a:cs typeface="Consolas" pitchFamily="49" charset="0"/>
            </a:endParaRPr>
          </a:p>
        </p:txBody>
      </p:sp>
    </p:spTree>
    <p:extLst>
      <p:ext uri="{BB962C8B-B14F-4D97-AF65-F5344CB8AC3E}">
        <p14:creationId xmlns:p14="http://schemas.microsoft.com/office/powerpoint/2010/main" val="85861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xEl>
                                              <p:pRg st="9" end="9"/>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10" end="1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xEl>
                                              <p:pRg st="6" end="6"/>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6">
                                            <p:txEl>
                                              <p:pRg st="8" end="8"/>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19</a:t>
            </a:fld>
            <a:endParaRPr lang="en-US" dirty="0"/>
          </a:p>
        </p:txBody>
      </p:sp>
      <p:sp>
        <p:nvSpPr>
          <p:cNvPr id="3" name="Content Placeholder 2"/>
          <p:cNvSpPr>
            <a:spLocks noGrp="1"/>
          </p:cNvSpPr>
          <p:nvPr>
            <p:ph idx="1"/>
          </p:nvPr>
        </p:nvSpPr>
        <p:spPr/>
        <p:txBody>
          <a:bodyPr/>
          <a:lstStyle/>
          <a:p>
            <a:r>
              <a:rPr lang="en-US" dirty="0"/>
              <a:t>Write a Java program that finds and prints all </a:t>
            </a:r>
            <a:r>
              <a:rPr lang="en-US" dirty="0">
                <a:solidFill>
                  <a:schemeClr val="tx2">
                    <a:lumMod val="75000"/>
                  </a:schemeClr>
                </a:solidFill>
              </a:rPr>
              <a:t>symmetric numbers</a:t>
            </a:r>
            <a:r>
              <a:rPr lang="en-US" dirty="0"/>
              <a:t> in the range [</a:t>
            </a:r>
            <a:r>
              <a:rPr lang="en-US" b="1" dirty="0">
                <a:solidFill>
                  <a:schemeClr val="tx2">
                    <a:lumMod val="75000"/>
                  </a:schemeClr>
                </a:solidFill>
                <a:latin typeface="Consolas" panose="020B0609020204030204" pitchFamily="49" charset="0"/>
              </a:rPr>
              <a:t>1</a:t>
            </a:r>
            <a:r>
              <a:rPr lang="en-US" dirty="0"/>
              <a:t>…</a:t>
            </a:r>
            <a:r>
              <a:rPr lang="en-US" b="1" dirty="0">
                <a:solidFill>
                  <a:schemeClr val="tx2">
                    <a:lumMod val="75000"/>
                  </a:schemeClr>
                </a:solidFill>
                <a:latin typeface="Consolas" panose="020B0609020204030204" pitchFamily="49" charset="0"/>
              </a:rPr>
              <a:t>n</a:t>
            </a:r>
            <a:r>
              <a:rPr lang="en-US" dirty="0"/>
              <a:t>]</a:t>
            </a:r>
          </a:p>
        </p:txBody>
      </p:sp>
      <p:sp>
        <p:nvSpPr>
          <p:cNvPr id="4" name="Title 3"/>
          <p:cNvSpPr>
            <a:spLocks noGrp="1"/>
          </p:cNvSpPr>
          <p:nvPr>
            <p:ph type="title"/>
          </p:nvPr>
        </p:nvSpPr>
        <p:spPr/>
        <p:txBody>
          <a:bodyPr/>
          <a:lstStyle/>
          <a:p>
            <a:r>
              <a:rPr lang="en-US" dirty="0"/>
              <a:t>Problem: Symmetric Numbers</a:t>
            </a:r>
          </a:p>
        </p:txBody>
      </p:sp>
      <p:sp>
        <p:nvSpPr>
          <p:cNvPr id="5" name="Rectangle 4"/>
          <p:cNvSpPr>
            <a:spLocks noChangeArrowheads="1"/>
          </p:cNvSpPr>
          <p:nvPr/>
        </p:nvSpPr>
        <p:spPr bwMode="auto">
          <a:xfrm>
            <a:off x="761693" y="3998447"/>
            <a:ext cx="1066800" cy="556306"/>
          </a:xfrm>
          <a:prstGeom prst="rect">
            <a:avLst/>
          </a:prstGeom>
          <a:solidFill>
            <a:schemeClr val="accent5">
              <a:lumMod val="40000"/>
              <a:lumOff val="60000"/>
              <a:alpha val="20000"/>
            </a:schemeClr>
          </a:solidFill>
          <a:ln w="12700">
            <a:solidFill>
              <a:schemeClr val="accent5">
                <a:lumMod val="60000"/>
                <a:lumOff val="40000"/>
              </a:schemeClr>
            </a:solidFill>
          </a:ln>
        </p:spPr>
        <p:txBody>
          <a:bodyPr wrap="square">
            <a:spAutoFit/>
          </a:bodyPr>
          <a:lstStyle/>
          <a:p>
            <a:pPr algn="ctr">
              <a:lnSpc>
                <a:spcPct val="115000"/>
              </a:lnSpc>
              <a:spcAft>
                <a:spcPts val="0"/>
              </a:spcAft>
            </a:pPr>
            <a:r>
              <a:rPr lang="en-US" sz="2800" b="1" noProof="1">
                <a:solidFill>
                  <a:srgbClr val="FBEEDC"/>
                </a:solidFill>
                <a:effectLst>
                  <a:outerShdw blurRad="38100" dist="38100" dir="2700000" algn="tl">
                    <a:srgbClr val="000000">
                      <a:alpha val="43137"/>
                    </a:srgbClr>
                  </a:outerShdw>
                </a:effectLst>
                <a:latin typeface="Consolas" panose="020B0609020204030204" pitchFamily="49" charset="0"/>
                <a:cs typeface="Arial" panose="020B0604020202020204" pitchFamily="34" charset="0"/>
              </a:rPr>
              <a:t>750</a:t>
            </a:r>
          </a:p>
        </p:txBody>
      </p:sp>
      <p:sp>
        <p:nvSpPr>
          <p:cNvPr id="6" name="Right Arrow 5"/>
          <p:cNvSpPr/>
          <p:nvPr/>
        </p:nvSpPr>
        <p:spPr>
          <a:xfrm>
            <a:off x="2022389" y="4103510"/>
            <a:ext cx="381000" cy="3461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7" name="Rectangle 6"/>
          <p:cNvSpPr>
            <a:spLocks noChangeArrowheads="1"/>
          </p:cNvSpPr>
          <p:nvPr/>
        </p:nvSpPr>
        <p:spPr bwMode="auto">
          <a:xfrm>
            <a:off x="2589212" y="2496113"/>
            <a:ext cx="8839200" cy="3560975"/>
          </a:xfrm>
          <a:prstGeom prst="rect">
            <a:avLst/>
          </a:prstGeom>
          <a:solidFill>
            <a:schemeClr val="accent5">
              <a:lumMod val="40000"/>
              <a:lumOff val="60000"/>
              <a:alpha val="20000"/>
            </a:schemeClr>
          </a:solidFill>
          <a:ln w="12700">
            <a:solidFill>
              <a:schemeClr val="accent5">
                <a:lumMod val="60000"/>
                <a:lumOff val="40000"/>
              </a:schemeClr>
            </a:solidFill>
          </a:ln>
        </p:spPr>
        <p:txBody>
          <a:bodyPr wrap="square">
            <a:spAutoFit/>
          </a:bodyPr>
          <a:lstStyle/>
          <a:p>
            <a:pPr>
              <a:lnSpc>
                <a:spcPct val="115000"/>
              </a:lnSpc>
              <a:spcAft>
                <a:spcPts val="0"/>
              </a:spcAft>
            </a:pPr>
            <a:r>
              <a:rPr lang="en-US" sz="2800" b="1" noProof="1">
                <a:solidFill>
                  <a:srgbClr val="FBEEDC"/>
                </a:solidFill>
                <a:effectLst>
                  <a:outerShdw blurRad="38100" dist="38100" dir="2700000" algn="tl">
                    <a:srgbClr val="000000">
                      <a:alpha val="43137"/>
                    </a:srgbClr>
                  </a:outerShdw>
                </a:effectLst>
                <a:latin typeface="Consolas" panose="020B0609020204030204" pitchFamily="49" charset="0"/>
                <a:cs typeface="Arial" panose="020B0604020202020204" pitchFamily="34" charset="0"/>
              </a:rPr>
              <a:t>1 2 3 4 5 6 7 8 9 11 22 33 44 55 66 77 88 99 101 111 121 131 141 151 161 171 181 191 202 212 222 232 242 252 262 272 282 292 303 313 323 333 343 353 363 373 383 393 404 414 424 434 444 454 464 474 484 494 505 515 525 535 545 555 565 575 585 595 606 616 626 636 646 656 666 676 686 696 707 717 727 737 747</a:t>
            </a:r>
          </a:p>
        </p:txBody>
      </p:sp>
      <p:sp>
        <p:nvSpPr>
          <p:cNvPr id="10" name="TextBox 9"/>
          <p:cNvSpPr txBox="1"/>
          <p:nvPr/>
        </p:nvSpPr>
        <p:spPr>
          <a:xfrm>
            <a:off x="776677" y="6172200"/>
            <a:ext cx="10556816" cy="461665"/>
          </a:xfrm>
          <a:prstGeom prst="rect">
            <a:avLst/>
          </a:prstGeom>
          <a:noFill/>
        </p:spPr>
        <p:txBody>
          <a:bodyPr wrap="square" rtlCol="0">
            <a:spAutoFit/>
          </a:bodyPr>
          <a:lstStyle/>
          <a:p>
            <a:pPr algn="ctr"/>
            <a:r>
              <a:rPr lang="en-US" dirty="0"/>
              <a:t>Check your solution here: </a:t>
            </a:r>
            <a:r>
              <a:rPr lang="en-US" dirty="0">
                <a:hlinkClick r:id="rId2"/>
              </a:rPr>
              <a:t>https://judge.softuni.bg/Contests/Practice/Index/264#4</a:t>
            </a:r>
            <a:endParaRPr lang="en-US" dirty="0"/>
          </a:p>
        </p:txBody>
      </p:sp>
    </p:spTree>
    <p:extLst>
      <p:ext uri="{BB962C8B-B14F-4D97-AF65-F5344CB8AC3E}">
        <p14:creationId xmlns:p14="http://schemas.microsoft.com/office/powerpoint/2010/main" val="1600970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4418" name="Rectangle 2"/>
          <p:cNvSpPr>
            <a:spLocks noGrp="1" noChangeArrowheads="1"/>
          </p:cNvSpPr>
          <p:nvPr>
            <p:ph type="title"/>
          </p:nvPr>
        </p:nvSpPr>
        <p:spPr/>
        <p:txBody>
          <a:bodyPr>
            <a:normAutofit/>
          </a:bodyPr>
          <a:lstStyle/>
          <a:p>
            <a:r>
              <a:rPr lang="en-US" dirty="0"/>
              <a:t>Table of Contents</a:t>
            </a:r>
            <a:endParaRPr lang="bg-BG" dirty="0"/>
          </a:p>
        </p:txBody>
      </p:sp>
      <p:sp>
        <p:nvSpPr>
          <p:cNvPr id="444419" name="Rectangle 3"/>
          <p:cNvSpPr>
            <a:spLocks noGrp="1" noChangeArrowheads="1"/>
          </p:cNvSpPr>
          <p:nvPr>
            <p:ph idx="4294967295"/>
          </p:nvPr>
        </p:nvSpPr>
        <p:spPr>
          <a:xfrm>
            <a:off x="190413" y="1143000"/>
            <a:ext cx="11804822" cy="5578477"/>
          </a:xfrm>
        </p:spPr>
        <p:txBody>
          <a:bodyPr>
            <a:normAutofit/>
          </a:bodyPr>
          <a:lstStyle/>
          <a:p>
            <a:pPr marL="446088" indent="-446088">
              <a:lnSpc>
                <a:spcPct val="100000"/>
              </a:lnSpc>
              <a:buFontTx/>
              <a:buAutoNum type="arabicPeriod"/>
            </a:pPr>
            <a:r>
              <a:rPr lang="en-US" sz="3200" dirty="0"/>
              <a:t>Welcome to Java</a:t>
            </a:r>
          </a:p>
          <a:p>
            <a:pPr marL="446088" indent="-446088">
              <a:lnSpc>
                <a:spcPct val="100000"/>
              </a:lnSpc>
              <a:buFontTx/>
              <a:buAutoNum type="arabicPeriod"/>
            </a:pPr>
            <a:r>
              <a:rPr lang="en-US" sz="3200" dirty="0"/>
              <a:t>Variables and Operators</a:t>
            </a:r>
          </a:p>
          <a:p>
            <a:pPr marL="446088" indent="-446088">
              <a:lnSpc>
                <a:spcPct val="100000"/>
              </a:lnSpc>
              <a:buFontTx/>
              <a:buAutoNum type="arabicPeriod"/>
            </a:pPr>
            <a:r>
              <a:rPr lang="en-US" sz="3200" dirty="0"/>
              <a:t>Conditions: </a:t>
            </a:r>
            <a:r>
              <a:rPr lang="en-US" sz="3200" b="1" dirty="0">
                <a:solidFill>
                  <a:schemeClr val="tx2">
                    <a:lumMod val="75000"/>
                  </a:schemeClr>
                </a:solidFill>
                <a:latin typeface="Consolas" panose="020B0609020204030204" pitchFamily="49" charset="0"/>
              </a:rPr>
              <a:t>if</a:t>
            </a:r>
            <a:r>
              <a:rPr lang="en-US" sz="3200" dirty="0"/>
              <a:t>-</a:t>
            </a:r>
            <a:r>
              <a:rPr lang="en-US" sz="3200" b="1" dirty="0">
                <a:solidFill>
                  <a:schemeClr val="tx2">
                    <a:lumMod val="75000"/>
                  </a:schemeClr>
                </a:solidFill>
                <a:latin typeface="Consolas" panose="020B0609020204030204" pitchFamily="49" charset="0"/>
              </a:rPr>
              <a:t>else</a:t>
            </a:r>
            <a:r>
              <a:rPr lang="en-US" sz="3200" dirty="0"/>
              <a:t>, </a:t>
            </a:r>
            <a:r>
              <a:rPr lang="en-US" sz="3200" b="1" dirty="0">
                <a:solidFill>
                  <a:schemeClr val="tx2">
                    <a:lumMod val="75000"/>
                  </a:schemeClr>
                </a:solidFill>
                <a:latin typeface="Consolas" panose="020B0609020204030204" pitchFamily="49" charset="0"/>
              </a:rPr>
              <a:t>switch</a:t>
            </a:r>
          </a:p>
          <a:p>
            <a:pPr marL="446088" indent="-446088">
              <a:lnSpc>
                <a:spcPct val="100000"/>
              </a:lnSpc>
              <a:buFontTx/>
              <a:buAutoNum type="arabicPeriod"/>
            </a:pPr>
            <a:r>
              <a:rPr lang="en-US" sz="3200" dirty="0"/>
              <a:t>Loops: </a:t>
            </a:r>
            <a:r>
              <a:rPr lang="en-US" sz="3200" b="1" dirty="0">
                <a:solidFill>
                  <a:schemeClr val="tx2">
                    <a:lumMod val="75000"/>
                  </a:schemeClr>
                </a:solidFill>
                <a:latin typeface="Consolas" panose="020B0609020204030204" pitchFamily="49" charset="0"/>
              </a:rPr>
              <a:t>for</a:t>
            </a:r>
            <a:r>
              <a:rPr lang="en-US" sz="3200" dirty="0"/>
              <a:t>, </a:t>
            </a:r>
            <a:r>
              <a:rPr lang="en-US" sz="3200" b="1" dirty="0">
                <a:solidFill>
                  <a:schemeClr val="tx2">
                    <a:lumMod val="75000"/>
                  </a:schemeClr>
                </a:solidFill>
                <a:latin typeface="Consolas" panose="020B0609020204030204" pitchFamily="49" charset="0"/>
              </a:rPr>
              <a:t>while</a:t>
            </a:r>
            <a:r>
              <a:rPr lang="en-US" sz="3200" dirty="0"/>
              <a:t>, </a:t>
            </a:r>
            <a:r>
              <a:rPr lang="en-US" sz="3200" b="1" dirty="0">
                <a:solidFill>
                  <a:schemeClr val="tx2">
                    <a:lumMod val="75000"/>
                  </a:schemeClr>
                </a:solidFill>
                <a:latin typeface="Consolas" panose="020B0609020204030204" pitchFamily="49" charset="0"/>
              </a:rPr>
              <a:t>do</a:t>
            </a:r>
            <a:r>
              <a:rPr lang="en-US" sz="3200" dirty="0"/>
              <a:t>-</a:t>
            </a:r>
            <a:r>
              <a:rPr lang="en-US" sz="3200" b="1" dirty="0">
                <a:solidFill>
                  <a:schemeClr val="tx2">
                    <a:lumMod val="75000"/>
                  </a:schemeClr>
                </a:solidFill>
                <a:latin typeface="Consolas" panose="020B0609020204030204" pitchFamily="49" charset="0"/>
              </a:rPr>
              <a:t>while</a:t>
            </a:r>
            <a:r>
              <a:rPr lang="en-US" sz="3200" dirty="0"/>
              <a:t>, …</a:t>
            </a:r>
          </a:p>
          <a:p>
            <a:pPr marL="446088" indent="-446088">
              <a:lnSpc>
                <a:spcPct val="100000"/>
              </a:lnSpc>
              <a:buFontTx/>
              <a:buAutoNum type="arabicPeriod"/>
            </a:pPr>
            <a:r>
              <a:rPr lang="en-US" sz="3200" dirty="0"/>
              <a:t>Methods, parameters, return value</a:t>
            </a:r>
          </a:p>
          <a:p>
            <a:pPr marL="446088" indent="-446088">
              <a:lnSpc>
                <a:spcPct val="100000"/>
              </a:lnSpc>
              <a:buFontTx/>
              <a:buAutoNum type="arabicPeriod"/>
            </a:pPr>
            <a:r>
              <a:rPr lang="en-US" sz="3200" dirty="0"/>
              <a:t>Objects and Classes</a:t>
            </a:r>
          </a:p>
          <a:p>
            <a:pPr marL="446088" indent="-446088">
              <a:lnSpc>
                <a:spcPct val="100000"/>
              </a:lnSpc>
              <a:buFontTx/>
              <a:buAutoNum type="arabicPeriod"/>
            </a:pPr>
            <a:r>
              <a:rPr lang="en-US" sz="3200" dirty="0"/>
              <a:t>Arrays and Collections:</a:t>
            </a:r>
            <a:br>
              <a:rPr lang="en-US" sz="3200" dirty="0"/>
            </a:br>
            <a:r>
              <a:rPr lang="en-US" sz="3200" b="1" noProof="1">
                <a:solidFill>
                  <a:schemeClr val="tx2">
                    <a:lumMod val="75000"/>
                  </a:schemeClr>
                </a:solidFill>
                <a:latin typeface="Consolas" panose="020B0609020204030204" pitchFamily="49" charset="0"/>
              </a:rPr>
              <a:t>ArrayList</a:t>
            </a:r>
            <a:r>
              <a:rPr lang="en-US" sz="3200" dirty="0"/>
              <a:t>, </a:t>
            </a:r>
            <a:r>
              <a:rPr lang="en-US" sz="3200" b="1" dirty="0">
                <a:solidFill>
                  <a:schemeClr val="tx2">
                    <a:lumMod val="75000"/>
                  </a:schemeClr>
                </a:solidFill>
                <a:latin typeface="Consolas" panose="020B0609020204030204" pitchFamily="49" charset="0"/>
              </a:rPr>
              <a:t>Map</a:t>
            </a:r>
            <a:r>
              <a:rPr lang="en-US" sz="3200" dirty="0"/>
              <a:t>, </a:t>
            </a:r>
            <a:r>
              <a:rPr lang="en-US" sz="3200" b="1" dirty="0">
                <a:solidFill>
                  <a:schemeClr val="tx2">
                    <a:lumMod val="75000"/>
                  </a:schemeClr>
                </a:solidFill>
                <a:latin typeface="Consolas" panose="020B0609020204030204" pitchFamily="49" charset="0"/>
              </a:rPr>
              <a:t>Set</a:t>
            </a:r>
          </a:p>
          <a:p>
            <a:pPr marL="446088" indent="-446088">
              <a:lnSpc>
                <a:spcPct val="100000"/>
              </a:lnSpc>
              <a:buFontTx/>
              <a:buAutoNum type="arabicPeriod"/>
            </a:pPr>
            <a:r>
              <a:rPr lang="en-US" sz="3200" dirty="0"/>
              <a:t>Lambda Expressions and Stream API</a:t>
            </a:r>
          </a:p>
        </p:txBody>
      </p:sp>
      <p:sp>
        <p:nvSpPr>
          <p:cNvPr id="2" name="Slide Number Placeholder 1"/>
          <p:cNvSpPr>
            <a:spLocks noGrp="1"/>
          </p:cNvSpPr>
          <p:nvPr>
            <p:ph type="sldNum" sz="quarter" idx="4"/>
          </p:nvPr>
        </p:nvSpPr>
        <p:spPr>
          <a:xfrm>
            <a:off x="11566412" y="6525002"/>
            <a:ext cx="428822" cy="196477"/>
          </a:xfrm>
        </p:spPr>
        <p:txBody>
          <a:bodyPr/>
          <a:lstStyle/>
          <a:p>
            <a:fld id="{C014DD1E-5D91-48A3-AD6D-45FBA980D106}" type="slidenum">
              <a:rPr lang="en-US" smtClean="0"/>
              <a:pPr/>
              <a:t>2</a:t>
            </a:fld>
            <a:endParaRPr lang="en-US" dirty="0"/>
          </a:p>
        </p:txBody>
      </p:sp>
      <p:pic>
        <p:nvPicPr>
          <p:cNvPr id="1026" name="Picture 2" descr="http://www.graphicsfuel.com/wp-content/uploads/2012/07/books-icon-512.pn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096087" y="1066800"/>
            <a:ext cx="2172565" cy="217256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4"/>
          <a:stretch>
            <a:fillRect/>
          </a:stretch>
        </p:blipFill>
        <p:spPr>
          <a:xfrm>
            <a:off x="8340056" y="1634534"/>
            <a:ext cx="3164556" cy="4080466"/>
          </a:xfrm>
          <a:prstGeom prst="rect">
            <a:avLst/>
          </a:prstGeom>
        </p:spPr>
      </p:pic>
      <p:pic>
        <p:nvPicPr>
          <p:cNvPr id="9" name="Picture 8"/>
          <p:cNvPicPr>
            <a:picLocks noChangeAspect="1"/>
          </p:cNvPicPr>
          <p:nvPr/>
        </p:nvPicPr>
        <p:blipFill>
          <a:blip r:embed="rId5"/>
          <a:stretch>
            <a:fillRect/>
          </a:stretch>
        </p:blipFill>
        <p:spPr>
          <a:xfrm>
            <a:off x="5561012" y="4566920"/>
            <a:ext cx="2318319" cy="1295400"/>
          </a:xfrm>
          <a:prstGeom prst="roundRect">
            <a:avLst>
              <a:gd name="adj" fmla="val 3101"/>
            </a:avLst>
          </a:prstGeom>
        </p:spPr>
      </p:pic>
    </p:spTree>
    <p:extLst>
      <p:ext uri="{BB962C8B-B14F-4D97-AF65-F5344CB8AC3E}">
        <p14:creationId xmlns:p14="http://schemas.microsoft.com/office/powerpoint/2010/main" val="1378683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441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4441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44419">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44419">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44419">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44419">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4441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20</a:t>
            </a:fld>
            <a:endParaRPr lang="en-US" dirty="0"/>
          </a:p>
        </p:txBody>
      </p:sp>
      <p:sp>
        <p:nvSpPr>
          <p:cNvPr id="4" name="Title 3"/>
          <p:cNvSpPr>
            <a:spLocks noGrp="1"/>
          </p:cNvSpPr>
          <p:nvPr>
            <p:ph type="title"/>
          </p:nvPr>
        </p:nvSpPr>
        <p:spPr/>
        <p:txBody>
          <a:bodyPr/>
          <a:lstStyle/>
          <a:p>
            <a:r>
              <a:rPr lang="en-US" dirty="0"/>
              <a:t>Solution: Symmetric Numbers</a:t>
            </a:r>
          </a:p>
        </p:txBody>
      </p:sp>
      <p:sp>
        <p:nvSpPr>
          <p:cNvPr id="5" name="Rectangle 4"/>
          <p:cNvSpPr>
            <a:spLocks noChangeArrowheads="1"/>
          </p:cNvSpPr>
          <p:nvPr/>
        </p:nvSpPr>
        <p:spPr bwMode="auto">
          <a:xfrm>
            <a:off x="760414" y="1066800"/>
            <a:ext cx="10667998" cy="5100609"/>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lIns="144000" tIns="72000" rIns="144000" bIns="72000">
            <a:spAutoFit/>
          </a:bodyPr>
          <a:lstStyle/>
          <a:p>
            <a:pPr eaLnBrk="0" hangingPunct="0">
              <a:buClr>
                <a:schemeClr val="accent5">
                  <a:lumMod val="40000"/>
                  <a:lumOff val="60000"/>
                </a:schemeClr>
              </a:buClr>
              <a:buSzPct val="70000"/>
            </a:pPr>
            <a:r>
              <a:rPr lang="en-US"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public static void main(String[] args) {</a:t>
            </a:r>
          </a:p>
          <a:p>
            <a:pPr eaLnBrk="0" hangingPunct="0">
              <a:buClr>
                <a:schemeClr val="accent5">
                  <a:lumMod val="40000"/>
                  <a:lumOff val="60000"/>
                </a:schemeClr>
              </a:buClr>
              <a:buSzPct val="70000"/>
            </a:pPr>
            <a:r>
              <a:rPr lang="en-US"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Scanner scan = new Scanner(System.in);</a:t>
            </a:r>
          </a:p>
          <a:p>
            <a:pPr eaLnBrk="0" hangingPunct="0">
              <a:buClr>
                <a:schemeClr val="accent5">
                  <a:lumMod val="40000"/>
                  <a:lumOff val="60000"/>
                </a:schemeClr>
              </a:buClr>
              <a:buSzPct val="70000"/>
            </a:pPr>
            <a:r>
              <a:rPr lang="en-US"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int n = scan.nextInt();</a:t>
            </a:r>
          </a:p>
          <a:p>
            <a:pPr eaLnBrk="0" hangingPunct="0">
              <a:buClr>
                <a:schemeClr val="accent5">
                  <a:lumMod val="40000"/>
                  <a:lumOff val="60000"/>
                </a:schemeClr>
              </a:buClr>
              <a:buSzPct val="70000"/>
            </a:pPr>
            <a:r>
              <a:rPr lang="en-US"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for (int i = 1; i &lt;= n; i++)</a:t>
            </a:r>
          </a:p>
          <a:p>
            <a:pPr eaLnBrk="0" hangingPunct="0">
              <a:buClr>
                <a:schemeClr val="accent5">
                  <a:lumMod val="40000"/>
                  <a:lumOff val="60000"/>
                </a:schemeClr>
              </a:buClr>
              <a:buSzPct val="70000"/>
            </a:pPr>
            <a:r>
              <a:rPr lang="en-US"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if (isSymmetric("" + i))</a:t>
            </a:r>
          </a:p>
          <a:p>
            <a:pPr eaLnBrk="0" hangingPunct="0">
              <a:buClr>
                <a:schemeClr val="accent5">
                  <a:lumMod val="40000"/>
                  <a:lumOff val="60000"/>
                </a:schemeClr>
              </a:buClr>
              <a:buSzPct val="70000"/>
            </a:pPr>
            <a:r>
              <a:rPr lang="en-US"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System.out.print(i + " ");</a:t>
            </a:r>
          </a:p>
          <a:p>
            <a:pPr eaLnBrk="0" hangingPunct="0">
              <a:buClr>
                <a:schemeClr val="accent5">
                  <a:lumMod val="40000"/>
                  <a:lumOff val="60000"/>
                </a:schemeClr>
              </a:buClr>
              <a:buSzPct val="70000"/>
            </a:pPr>
            <a:r>
              <a:rPr lang="en-US"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a:t>
            </a:r>
          </a:p>
          <a:p>
            <a:pPr eaLnBrk="0" hangingPunct="0">
              <a:spcBef>
                <a:spcPts val="1200"/>
              </a:spcBef>
              <a:buClr>
                <a:schemeClr val="accent5">
                  <a:lumMod val="40000"/>
                  <a:lumOff val="60000"/>
                </a:schemeClr>
              </a:buClr>
              <a:buSzPct val="70000"/>
            </a:pPr>
            <a:r>
              <a:rPr lang="en-US"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static boolean isSymmetric(String str) {</a:t>
            </a:r>
          </a:p>
          <a:p>
            <a:pPr eaLnBrk="0" hangingPunct="0">
              <a:buClr>
                <a:schemeClr val="accent5">
                  <a:lumMod val="40000"/>
                  <a:lumOff val="60000"/>
                </a:schemeClr>
              </a:buClr>
              <a:buSzPct val="70000"/>
            </a:pPr>
            <a:r>
              <a:rPr lang="en-US"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for (int i = 0; i &lt; str.length() / 2; i++)</a:t>
            </a:r>
          </a:p>
          <a:p>
            <a:pPr eaLnBrk="0" hangingPunct="0">
              <a:buClr>
                <a:schemeClr val="accent5">
                  <a:lumMod val="40000"/>
                  <a:lumOff val="60000"/>
                </a:schemeClr>
              </a:buClr>
              <a:buSzPct val="70000"/>
            </a:pPr>
            <a:r>
              <a:rPr lang="en-US"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if (str.charAt(i) != str.charAt(str.length() - i - 1))</a:t>
            </a:r>
          </a:p>
          <a:p>
            <a:pPr eaLnBrk="0" hangingPunct="0">
              <a:buClr>
                <a:schemeClr val="accent5">
                  <a:lumMod val="40000"/>
                  <a:lumOff val="60000"/>
                </a:schemeClr>
              </a:buClr>
              <a:buSzPct val="70000"/>
            </a:pPr>
            <a:r>
              <a:rPr lang="en-US"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return false;</a:t>
            </a:r>
          </a:p>
          <a:p>
            <a:pPr eaLnBrk="0" hangingPunct="0">
              <a:buClr>
                <a:schemeClr val="accent5">
                  <a:lumMod val="40000"/>
                  <a:lumOff val="60000"/>
                </a:schemeClr>
              </a:buClr>
              <a:buSzPct val="70000"/>
            </a:pPr>
            <a:r>
              <a:rPr lang="en-US"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return true;</a:t>
            </a:r>
          </a:p>
          <a:p>
            <a:pPr eaLnBrk="0" hangingPunct="0">
              <a:buClr>
                <a:schemeClr val="accent5">
                  <a:lumMod val="40000"/>
                  <a:lumOff val="60000"/>
                </a:schemeClr>
              </a:buClr>
              <a:buSzPct val="70000"/>
            </a:pPr>
            <a:r>
              <a:rPr lang="en-US"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a:t>
            </a:r>
          </a:p>
        </p:txBody>
      </p:sp>
      <p:sp>
        <p:nvSpPr>
          <p:cNvPr id="9" name="TextBox 8"/>
          <p:cNvSpPr txBox="1"/>
          <p:nvPr/>
        </p:nvSpPr>
        <p:spPr>
          <a:xfrm>
            <a:off x="776677" y="6212840"/>
            <a:ext cx="10556816" cy="461665"/>
          </a:xfrm>
          <a:prstGeom prst="rect">
            <a:avLst/>
          </a:prstGeom>
          <a:noFill/>
        </p:spPr>
        <p:txBody>
          <a:bodyPr wrap="square" rtlCol="0">
            <a:spAutoFit/>
          </a:bodyPr>
          <a:lstStyle/>
          <a:p>
            <a:pPr algn="ctr"/>
            <a:r>
              <a:rPr lang="en-US" dirty="0"/>
              <a:t>Check your solution here: </a:t>
            </a:r>
            <a:r>
              <a:rPr lang="en-US" dirty="0">
                <a:hlinkClick r:id="rId2"/>
              </a:rPr>
              <a:t>https://judge.softuni.bg/Contests/Practice/Index/264#4</a:t>
            </a:r>
            <a:endParaRPr lang="en-US" dirty="0"/>
          </a:p>
        </p:txBody>
      </p:sp>
    </p:spTree>
    <p:extLst>
      <p:ext uri="{BB962C8B-B14F-4D97-AF65-F5344CB8AC3E}">
        <p14:creationId xmlns:p14="http://schemas.microsoft.com/office/powerpoint/2010/main" val="690205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21</a:t>
            </a:fld>
            <a:endParaRPr lang="en-US" dirty="0"/>
          </a:p>
        </p:txBody>
      </p:sp>
      <p:sp>
        <p:nvSpPr>
          <p:cNvPr id="3" name="Content Placeholder 2"/>
          <p:cNvSpPr>
            <a:spLocks noGrp="1"/>
          </p:cNvSpPr>
          <p:nvPr>
            <p:ph idx="1"/>
          </p:nvPr>
        </p:nvSpPr>
        <p:spPr/>
        <p:txBody>
          <a:bodyPr/>
          <a:lstStyle/>
          <a:p>
            <a:r>
              <a:rPr lang="en-US" dirty="0">
                <a:solidFill>
                  <a:schemeClr val="tx2">
                    <a:lumMod val="75000"/>
                  </a:schemeClr>
                </a:solidFill>
              </a:rPr>
              <a:t>Methods</a:t>
            </a:r>
            <a:r>
              <a:rPr lang="en-US" dirty="0"/>
              <a:t> in Java hold a named piece of code</a:t>
            </a:r>
          </a:p>
          <a:p>
            <a:pPr lvl="1"/>
            <a:r>
              <a:rPr lang="en-US" dirty="0"/>
              <a:t>Can take </a:t>
            </a:r>
            <a:r>
              <a:rPr lang="en-US" dirty="0">
                <a:solidFill>
                  <a:schemeClr val="tx2">
                    <a:lumMod val="75000"/>
                  </a:schemeClr>
                </a:solidFill>
              </a:rPr>
              <a:t>parameters</a:t>
            </a:r>
            <a:r>
              <a:rPr lang="en-US" dirty="0"/>
              <a:t> and return a </a:t>
            </a:r>
            <a:r>
              <a:rPr lang="en-US" dirty="0">
                <a:solidFill>
                  <a:schemeClr val="tx2">
                    <a:lumMod val="75000"/>
                  </a:schemeClr>
                </a:solidFill>
              </a:rPr>
              <a:t>result</a:t>
            </a:r>
            <a:r>
              <a:rPr lang="en-US" dirty="0"/>
              <a:t> (strongly typed!)</a:t>
            </a:r>
            <a:endParaRPr lang="en-US" dirty="0">
              <a:solidFill>
                <a:schemeClr val="tx2">
                  <a:lumMod val="75000"/>
                </a:schemeClr>
              </a:solidFill>
            </a:endParaRPr>
          </a:p>
          <a:p>
            <a:pPr lvl="1"/>
            <a:r>
              <a:rPr lang="en-US" dirty="0"/>
              <a:t>Similar to functions in C / PHP / JS and methods in C++ / C#</a:t>
            </a:r>
          </a:p>
        </p:txBody>
      </p:sp>
      <p:sp>
        <p:nvSpPr>
          <p:cNvPr id="4" name="Title 3"/>
          <p:cNvSpPr>
            <a:spLocks noGrp="1"/>
          </p:cNvSpPr>
          <p:nvPr>
            <p:ph type="title"/>
          </p:nvPr>
        </p:nvSpPr>
        <p:spPr/>
        <p:txBody>
          <a:bodyPr/>
          <a:lstStyle/>
          <a:p>
            <a:r>
              <a:rPr lang="en-US" dirty="0"/>
              <a:t>Methods in Java</a:t>
            </a:r>
          </a:p>
        </p:txBody>
      </p:sp>
      <p:sp>
        <p:nvSpPr>
          <p:cNvPr id="5" name="Rectangle 4"/>
          <p:cNvSpPr>
            <a:spLocks noChangeArrowheads="1"/>
          </p:cNvSpPr>
          <p:nvPr/>
        </p:nvSpPr>
        <p:spPr bwMode="auto">
          <a:xfrm>
            <a:off x="836614" y="3505200"/>
            <a:ext cx="10515598" cy="2561452"/>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lIns="144000" tIns="72000" rIns="144000" bIns="72000">
            <a:spAutoFit/>
          </a:bodyPr>
          <a:lstStyle/>
          <a:p>
            <a:pPr eaLnBrk="0" hangingPunct="0">
              <a:lnSpc>
                <a:spcPct val="105000"/>
              </a:lnSpc>
              <a:buClr>
                <a:schemeClr val="accent5">
                  <a:lumMod val="40000"/>
                  <a:lumOff val="60000"/>
                </a:schemeClr>
              </a:buClr>
              <a:buSzPct val="70000"/>
            </a:pPr>
            <a:r>
              <a:rPr lang="en-US" sz="28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static int</a:t>
            </a:r>
            <a:r>
              <a:rPr lang="en-US" sz="28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multiply(</a:t>
            </a:r>
            <a:r>
              <a:rPr lang="en-US" sz="28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int</a:t>
            </a:r>
            <a:r>
              <a:rPr lang="en-US" sz="28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a,</a:t>
            </a:r>
            <a:r>
              <a:rPr lang="en-US" sz="2800" b="1" noProof="1">
                <a:solidFill>
                  <a:schemeClr val="tx2"/>
                </a:solidFill>
                <a:effectLst>
                  <a:outerShdw blurRad="38100" dist="38100" dir="2700000" algn="tl">
                    <a:srgbClr val="000000">
                      <a:alpha val="43137"/>
                    </a:srgbClr>
                  </a:outerShdw>
                </a:effectLst>
                <a:cs typeface="Consolas" pitchFamily="49" charset="0"/>
              </a:rPr>
              <a:t> </a:t>
            </a:r>
            <a:r>
              <a:rPr lang="en-US" sz="28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int</a:t>
            </a:r>
            <a:r>
              <a:rPr lang="en-US" sz="28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b) {</a:t>
            </a:r>
          </a:p>
          <a:p>
            <a:pPr eaLnBrk="0" hangingPunct="0">
              <a:lnSpc>
                <a:spcPct val="105000"/>
              </a:lnSpc>
              <a:buClr>
                <a:schemeClr val="accent5">
                  <a:lumMod val="40000"/>
                  <a:lumOff val="60000"/>
                </a:schemeClr>
              </a:buClr>
              <a:buSzPct val="70000"/>
            </a:pPr>
            <a:r>
              <a:rPr lang="en-US" sz="28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a:t>
            </a:r>
            <a:r>
              <a:rPr lang="en-US" sz="28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return</a:t>
            </a:r>
            <a:r>
              <a:rPr lang="en-US" sz="28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a * b;</a:t>
            </a:r>
          </a:p>
          <a:p>
            <a:pPr eaLnBrk="0" hangingPunct="0">
              <a:lnSpc>
                <a:spcPct val="105000"/>
              </a:lnSpc>
              <a:buClr>
                <a:schemeClr val="accent5">
                  <a:lumMod val="40000"/>
                  <a:lumOff val="60000"/>
                </a:schemeClr>
              </a:buClr>
              <a:buSzPct val="70000"/>
            </a:pPr>
            <a:r>
              <a:rPr lang="en-US" sz="28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a:t>
            </a:r>
          </a:p>
          <a:p>
            <a:pPr eaLnBrk="0" hangingPunct="0">
              <a:lnSpc>
                <a:spcPct val="105000"/>
              </a:lnSpc>
              <a:spcBef>
                <a:spcPts val="1200"/>
              </a:spcBef>
              <a:buClr>
                <a:schemeClr val="accent5">
                  <a:lumMod val="40000"/>
                  <a:lumOff val="60000"/>
                </a:schemeClr>
              </a:buClr>
              <a:buSzPct val="70000"/>
            </a:pPr>
            <a:r>
              <a:rPr lang="en-US" sz="28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System.out.println(multiply(2, 3)); </a:t>
            </a:r>
            <a:r>
              <a:rPr lang="en-US" sz="28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 6 == 2 * 3</a:t>
            </a:r>
          </a:p>
          <a:p>
            <a:pPr eaLnBrk="0" hangingPunct="0">
              <a:lnSpc>
                <a:spcPct val="105000"/>
              </a:lnSpc>
              <a:buClr>
                <a:schemeClr val="accent5">
                  <a:lumMod val="40000"/>
                  <a:lumOff val="60000"/>
                </a:schemeClr>
              </a:buClr>
              <a:buSzPct val="70000"/>
            </a:pPr>
            <a:r>
              <a:rPr lang="en-US" sz="28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System.out.println(multiply(5)); </a:t>
            </a:r>
            <a:r>
              <a:rPr lang="en-US" sz="28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a:t>
            </a:r>
            <a:r>
              <a:rPr lang="en-US" sz="2800" b="1" noProof="1">
                <a:solidFill>
                  <a:schemeClr val="tx2">
                    <a:lumMod val="75000"/>
                  </a:schemeClr>
                </a:solidFill>
                <a:effectLst>
                  <a:outerShdw blurRad="38100" dist="38100" dir="2700000" algn="tl">
                    <a:srgbClr val="000000">
                      <a:alpha val="43137"/>
                    </a:srgbClr>
                  </a:outerShdw>
                </a:effectLst>
                <a:cs typeface="Consolas" pitchFamily="49" charset="0"/>
              </a:rPr>
              <a:t> Compilation error</a:t>
            </a:r>
          </a:p>
        </p:txBody>
      </p:sp>
      <p:sp>
        <p:nvSpPr>
          <p:cNvPr id="6" name="AutoShape 25"/>
          <p:cNvSpPr>
            <a:spLocks noChangeArrowheads="1"/>
          </p:cNvSpPr>
          <p:nvPr/>
        </p:nvSpPr>
        <p:spPr bwMode="auto">
          <a:xfrm>
            <a:off x="8380412" y="3458778"/>
            <a:ext cx="3171508" cy="1418022"/>
          </a:xfrm>
          <a:prstGeom prst="wedgeRoundRectCallout">
            <a:avLst>
              <a:gd name="adj1" fmla="val -67350"/>
              <a:gd name="adj2" fmla="val -25221"/>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1218987"/>
            <a:r>
              <a:rPr lang="en-US" sz="2800" b="1" dirty="0">
                <a:solidFill>
                  <a:schemeClr val="tx2">
                    <a:lumMod val="75000"/>
                  </a:schemeClr>
                </a:solidFill>
                <a:latin typeface="Consolas" panose="020B0609020204030204" pitchFamily="49" charset="0"/>
              </a:rPr>
              <a:t>static</a:t>
            </a:r>
            <a:r>
              <a:rPr lang="en-US" sz="2800" dirty="0">
                <a:solidFill>
                  <a:srgbClr val="FFFFFF"/>
                </a:solidFill>
                <a:latin typeface="+mn-lt"/>
              </a:rPr>
              <a:t> makes the method callable from </a:t>
            </a:r>
            <a:r>
              <a:rPr lang="en-US" sz="2800" b="1" dirty="0">
                <a:solidFill>
                  <a:schemeClr val="tx2">
                    <a:lumMod val="75000"/>
                  </a:schemeClr>
                </a:solidFill>
                <a:latin typeface="Consolas" panose="020B0609020204030204" pitchFamily="49" charset="0"/>
              </a:rPr>
              <a:t>main()</a:t>
            </a:r>
            <a:endParaRPr lang="bg-BG" sz="2800" b="1" dirty="0">
              <a:solidFill>
                <a:schemeClr val="tx2">
                  <a:lumMod val="75000"/>
                </a:schemeClr>
              </a:solidFill>
              <a:latin typeface="Consolas" panose="020B0609020204030204" pitchFamily="49" charset="0"/>
            </a:endParaRPr>
          </a:p>
        </p:txBody>
      </p:sp>
    </p:spTree>
    <p:extLst>
      <p:ext uri="{BB962C8B-B14F-4D97-AF65-F5344CB8AC3E}">
        <p14:creationId xmlns:p14="http://schemas.microsoft.com/office/powerpoint/2010/main" val="1461088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22</a:t>
            </a:fld>
            <a:endParaRPr lang="en-US" dirty="0"/>
          </a:p>
        </p:txBody>
      </p:sp>
      <p:sp>
        <p:nvSpPr>
          <p:cNvPr id="3" name="Content Placeholder 2"/>
          <p:cNvSpPr>
            <a:spLocks noGrp="1"/>
          </p:cNvSpPr>
          <p:nvPr>
            <p:ph idx="1"/>
          </p:nvPr>
        </p:nvSpPr>
        <p:spPr/>
        <p:txBody>
          <a:bodyPr/>
          <a:lstStyle/>
          <a:p>
            <a:pPr>
              <a:lnSpc>
                <a:spcPct val="100000"/>
              </a:lnSpc>
            </a:pPr>
            <a:r>
              <a:rPr lang="en-US" dirty="0"/>
              <a:t>In programming </a:t>
            </a:r>
            <a:r>
              <a:rPr lang="en-US" dirty="0">
                <a:solidFill>
                  <a:schemeClr val="tx2">
                    <a:lumMod val="75000"/>
                  </a:schemeClr>
                </a:solidFill>
              </a:rPr>
              <a:t>objects</a:t>
            </a:r>
            <a:r>
              <a:rPr lang="en-US" dirty="0"/>
              <a:t> holds a set of named values</a:t>
            </a:r>
          </a:p>
          <a:p>
            <a:pPr lvl="1">
              <a:lnSpc>
                <a:spcPct val="100000"/>
              </a:lnSpc>
            </a:pPr>
            <a:r>
              <a:rPr lang="en-US" dirty="0"/>
              <a:t>E.g. a </a:t>
            </a:r>
            <a:r>
              <a:rPr lang="en-US" dirty="0">
                <a:solidFill>
                  <a:schemeClr val="tx2">
                    <a:lumMod val="75000"/>
                  </a:schemeClr>
                </a:solidFill>
              </a:rPr>
              <a:t>rectangle </a:t>
            </a:r>
            <a:r>
              <a:rPr lang="en-US" dirty="0"/>
              <a:t>object holds </a:t>
            </a:r>
            <a:r>
              <a:rPr lang="en-US" dirty="0">
                <a:solidFill>
                  <a:schemeClr val="tx2">
                    <a:lumMod val="75000"/>
                  </a:schemeClr>
                </a:solidFill>
              </a:rPr>
              <a:t>width</a:t>
            </a:r>
            <a:r>
              <a:rPr lang="en-US" dirty="0"/>
              <a:t> and </a:t>
            </a:r>
            <a:r>
              <a:rPr lang="en-US" dirty="0">
                <a:solidFill>
                  <a:schemeClr val="tx2">
                    <a:lumMod val="75000"/>
                  </a:schemeClr>
                </a:solidFill>
              </a:rPr>
              <a:t>height</a:t>
            </a:r>
          </a:p>
          <a:p>
            <a:pPr lvl="1">
              <a:lnSpc>
                <a:spcPct val="100000"/>
              </a:lnSpc>
            </a:pPr>
            <a:endParaRPr lang="en-US" dirty="0"/>
          </a:p>
          <a:p>
            <a:pPr lvl="1">
              <a:lnSpc>
                <a:spcPct val="100000"/>
              </a:lnSpc>
            </a:pPr>
            <a:endParaRPr lang="en-US" dirty="0"/>
          </a:p>
          <a:p>
            <a:pPr lvl="1">
              <a:lnSpc>
                <a:spcPct val="100000"/>
              </a:lnSpc>
            </a:pPr>
            <a:endParaRPr lang="en-US" dirty="0"/>
          </a:p>
          <a:p>
            <a:pPr lvl="1">
              <a:lnSpc>
                <a:spcPct val="100000"/>
              </a:lnSpc>
            </a:pPr>
            <a:endParaRPr lang="en-US" dirty="0"/>
          </a:p>
          <a:p>
            <a:pPr lvl="1">
              <a:lnSpc>
                <a:spcPct val="100000"/>
              </a:lnSpc>
            </a:pPr>
            <a:r>
              <a:rPr lang="en-US" dirty="0"/>
              <a:t>Creating a </a:t>
            </a:r>
            <a:r>
              <a:rPr lang="en-US" dirty="0">
                <a:solidFill>
                  <a:schemeClr val="tx2">
                    <a:lumMod val="75000"/>
                  </a:schemeClr>
                </a:solidFill>
              </a:rPr>
              <a:t>rectangle </a:t>
            </a:r>
            <a:r>
              <a:rPr lang="en-US" dirty="0"/>
              <a:t>object:</a:t>
            </a:r>
            <a:endParaRPr lang="en-US" dirty="0">
              <a:solidFill>
                <a:schemeClr val="tx2">
                  <a:lumMod val="75000"/>
                </a:schemeClr>
              </a:solidFill>
            </a:endParaRPr>
          </a:p>
        </p:txBody>
      </p:sp>
      <p:sp>
        <p:nvSpPr>
          <p:cNvPr id="4" name="Title 3"/>
          <p:cNvSpPr>
            <a:spLocks noGrp="1"/>
          </p:cNvSpPr>
          <p:nvPr>
            <p:ph type="title"/>
          </p:nvPr>
        </p:nvSpPr>
        <p:spPr/>
        <p:txBody>
          <a:bodyPr/>
          <a:lstStyle/>
          <a:p>
            <a:r>
              <a:rPr lang="en-US"/>
              <a:t>Objects</a:t>
            </a:r>
            <a:endParaRPr lang="en-US" dirty="0"/>
          </a:p>
        </p:txBody>
      </p:sp>
      <p:grpSp>
        <p:nvGrpSpPr>
          <p:cNvPr id="8" name="Group 7"/>
          <p:cNvGrpSpPr/>
          <p:nvPr/>
        </p:nvGrpSpPr>
        <p:grpSpPr>
          <a:xfrm>
            <a:off x="1155060" y="2866574"/>
            <a:ext cx="2514600" cy="1586075"/>
            <a:chOff x="9294812" y="2136848"/>
            <a:chExt cx="2133600" cy="1586075"/>
          </a:xfrm>
        </p:grpSpPr>
        <p:sp>
          <p:nvSpPr>
            <p:cNvPr id="5" name="Rectangle 3"/>
            <p:cNvSpPr>
              <a:spLocks noChangeArrowheads="1"/>
            </p:cNvSpPr>
            <p:nvPr/>
          </p:nvSpPr>
          <p:spPr bwMode="auto">
            <a:xfrm>
              <a:off x="9294812" y="2136848"/>
              <a:ext cx="2133600" cy="606349"/>
            </a:xfrm>
            <a:prstGeom prst="rect">
              <a:avLst/>
            </a:prstGeom>
            <a:solidFill>
              <a:schemeClr val="accent5">
                <a:lumMod val="40000"/>
                <a:lumOff val="60000"/>
                <a:alpha val="15000"/>
              </a:schemeClr>
            </a:solidFill>
            <a:ln w="25400">
              <a:solidFill>
                <a:schemeClr val="accent5">
                  <a:lumMod val="20000"/>
                  <a:lumOff val="80000"/>
                </a:schemeClr>
              </a:solidFill>
            </a:ln>
          </p:spPr>
          <p:txBody>
            <a:bodyPr wrap="square" lIns="108000" tIns="108000" rIns="108000" bIns="108000">
              <a:noAutofit/>
            </a:bodyPr>
            <a:lstStyle/>
            <a:p>
              <a:pPr algn="ctr" eaLnBrk="0" hangingPunct="0">
                <a:lnSpc>
                  <a:spcPts val="3000"/>
                </a:lnSpc>
                <a:spcBef>
                  <a:spcPts val="0"/>
                </a:spcBef>
                <a:buClr>
                  <a:schemeClr val="accent5">
                    <a:lumMod val="40000"/>
                    <a:lumOff val="60000"/>
                  </a:schemeClr>
                </a:buClr>
                <a:buSzPct val="70000"/>
              </a:pPr>
              <a:r>
                <a:rPr lang="en-US" sz="2800" b="1" noProof="1">
                  <a:solidFill>
                    <a:schemeClr val="tx2">
                      <a:lumMod val="75000"/>
                    </a:schemeClr>
                  </a:solidFill>
                  <a:latin typeface="Consolas" panose="020B0609020204030204" pitchFamily="49" charset="0"/>
                </a:rPr>
                <a:t>rectangle</a:t>
              </a:r>
            </a:p>
          </p:txBody>
        </p:sp>
        <p:sp>
          <p:nvSpPr>
            <p:cNvPr id="6" name="Rectangle 4"/>
            <p:cNvSpPr>
              <a:spLocks noChangeArrowheads="1"/>
            </p:cNvSpPr>
            <p:nvPr/>
          </p:nvSpPr>
          <p:spPr bwMode="auto">
            <a:xfrm>
              <a:off x="9294812" y="2743200"/>
              <a:ext cx="2133600" cy="979723"/>
            </a:xfrm>
            <a:prstGeom prst="rect">
              <a:avLst/>
            </a:prstGeom>
            <a:solidFill>
              <a:schemeClr val="accent5">
                <a:lumMod val="40000"/>
                <a:lumOff val="60000"/>
                <a:alpha val="15000"/>
              </a:schemeClr>
            </a:solidFill>
            <a:ln w="25400">
              <a:solidFill>
                <a:schemeClr val="accent5">
                  <a:lumMod val="20000"/>
                  <a:lumOff val="80000"/>
                </a:schemeClr>
              </a:solidFill>
            </a:ln>
          </p:spPr>
          <p:txBody>
            <a:bodyPr wrap="square" lIns="108000" tIns="108000" rIns="108000" bIns="108000">
              <a:noAutofit/>
            </a:bodyPr>
            <a:lstStyle/>
            <a:p>
              <a:pPr eaLnBrk="0" hangingPunct="0">
                <a:lnSpc>
                  <a:spcPts val="3000"/>
                </a:lnSpc>
                <a:buClr>
                  <a:schemeClr val="accent5">
                    <a:lumMod val="40000"/>
                    <a:lumOff val="60000"/>
                  </a:schemeClr>
                </a:buClr>
                <a:buSzPct val="70000"/>
              </a:pPr>
              <a:r>
                <a:rPr lang="en-US" sz="2800" b="1" noProof="1">
                  <a:latin typeface="Consolas" panose="020B0609020204030204" pitchFamily="49" charset="0"/>
                </a:rPr>
                <a:t>width = </a:t>
              </a:r>
              <a:r>
                <a:rPr lang="en-US" sz="2800" b="1" noProof="1">
                  <a:solidFill>
                    <a:schemeClr val="tx2">
                      <a:lumMod val="75000"/>
                    </a:schemeClr>
                  </a:solidFill>
                  <a:latin typeface="Consolas" panose="020B0609020204030204" pitchFamily="49" charset="0"/>
                </a:rPr>
                <a:t>5</a:t>
              </a:r>
            </a:p>
            <a:p>
              <a:pPr eaLnBrk="0" hangingPunct="0">
                <a:lnSpc>
                  <a:spcPts val="3000"/>
                </a:lnSpc>
                <a:buClr>
                  <a:schemeClr val="accent5">
                    <a:lumMod val="40000"/>
                    <a:lumOff val="60000"/>
                  </a:schemeClr>
                </a:buClr>
                <a:buSzPct val="70000"/>
              </a:pPr>
              <a:r>
                <a:rPr lang="en-US" sz="2800" b="1" noProof="1">
                  <a:latin typeface="Consolas" panose="020B0609020204030204" pitchFamily="49" charset="0"/>
                </a:rPr>
                <a:t>height = </a:t>
              </a:r>
              <a:r>
                <a:rPr lang="en-US" sz="2800" b="1" noProof="1">
                  <a:solidFill>
                    <a:schemeClr val="tx2">
                      <a:lumMod val="75000"/>
                    </a:schemeClr>
                  </a:solidFill>
                  <a:latin typeface="Consolas" panose="020B0609020204030204" pitchFamily="49" charset="0"/>
                </a:rPr>
                <a:t>4</a:t>
              </a:r>
            </a:p>
          </p:txBody>
        </p:sp>
      </p:grpSp>
      <p:sp>
        <p:nvSpPr>
          <p:cNvPr id="9" name="AutoShape 6"/>
          <p:cNvSpPr>
            <a:spLocks noChangeArrowheads="1"/>
          </p:cNvSpPr>
          <p:nvPr/>
        </p:nvSpPr>
        <p:spPr bwMode="auto">
          <a:xfrm>
            <a:off x="4077652" y="2623849"/>
            <a:ext cx="2500952" cy="578882"/>
          </a:xfrm>
          <a:prstGeom prst="wedgeRoundRectCallout">
            <a:avLst>
              <a:gd name="adj1" fmla="val -72248"/>
              <a:gd name="adj2" fmla="val 41702"/>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000" dirty="0">
                <a:solidFill>
                  <a:srgbClr val="FFFFFF"/>
                </a:solidFill>
              </a:rPr>
              <a:t>Object name</a:t>
            </a:r>
            <a:endParaRPr lang="bg-BG" sz="3000" dirty="0">
              <a:solidFill>
                <a:srgbClr val="FFFFFF"/>
              </a:solidFill>
            </a:endParaRPr>
          </a:p>
        </p:txBody>
      </p:sp>
      <p:sp>
        <p:nvSpPr>
          <p:cNvPr id="10" name="AutoShape 6"/>
          <p:cNvSpPr>
            <a:spLocks noChangeArrowheads="1"/>
          </p:cNvSpPr>
          <p:nvPr/>
        </p:nvSpPr>
        <p:spPr bwMode="auto">
          <a:xfrm>
            <a:off x="4050660" y="3538249"/>
            <a:ext cx="2119952" cy="1033751"/>
          </a:xfrm>
          <a:prstGeom prst="wedgeRoundRectCallout">
            <a:avLst>
              <a:gd name="adj1" fmla="val -84063"/>
              <a:gd name="adj2" fmla="val -21763"/>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000" dirty="0">
                <a:solidFill>
                  <a:srgbClr val="FFFFFF"/>
                </a:solidFill>
              </a:rPr>
              <a:t>Object properties</a:t>
            </a:r>
            <a:endParaRPr lang="bg-BG" sz="3000" dirty="0">
              <a:solidFill>
                <a:srgbClr val="FFFFFF"/>
              </a:solidFill>
            </a:endParaRPr>
          </a:p>
        </p:txBody>
      </p:sp>
      <p:sp>
        <p:nvSpPr>
          <p:cNvPr id="11" name="Rectangle 10"/>
          <p:cNvSpPr>
            <a:spLocks noChangeArrowheads="1"/>
          </p:cNvSpPr>
          <p:nvPr/>
        </p:nvSpPr>
        <p:spPr bwMode="auto">
          <a:xfrm>
            <a:off x="1141414" y="5769592"/>
            <a:ext cx="9905998" cy="692085"/>
          </a:xfrm>
          <a:prstGeom prst="rect">
            <a:avLst/>
          </a:prstGeom>
          <a:solidFill>
            <a:schemeClr val="accent5">
              <a:lumMod val="40000"/>
              <a:lumOff val="60000"/>
              <a:alpha val="20000"/>
            </a:schemeClr>
          </a:solidFill>
          <a:ln w="12700">
            <a:solidFill>
              <a:schemeClr val="accent5">
                <a:lumMod val="60000"/>
                <a:lumOff val="40000"/>
              </a:schemeClr>
            </a:solidFill>
          </a:ln>
        </p:spPr>
        <p:txBody>
          <a:bodyPr wrap="square" lIns="180000" tIns="108000" rIns="180000" bIns="108000">
            <a:spAutoFit/>
          </a:bodyPr>
          <a:lstStyle/>
          <a:p>
            <a:pPr eaLnBrk="0" hangingPunct="0">
              <a:lnSpc>
                <a:spcPct val="110000"/>
              </a:lnSpc>
              <a:buClr>
                <a:schemeClr val="accent5">
                  <a:lumMod val="40000"/>
                  <a:lumOff val="60000"/>
                </a:schemeClr>
              </a:buClr>
              <a:buSzPct val="70000"/>
            </a:pPr>
            <a:r>
              <a:rPr lang="pt-BR" sz="28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Rectangle </a:t>
            </a:r>
            <a:r>
              <a:rPr lang="en-US" sz="28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rectangle</a:t>
            </a:r>
            <a:r>
              <a:rPr lang="pt-BR" sz="28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 </a:t>
            </a:r>
            <a:r>
              <a:rPr lang="pt-BR" sz="28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new Rectangle</a:t>
            </a:r>
            <a:r>
              <a:rPr lang="pt-BR" sz="28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(5, 4);</a:t>
            </a:r>
            <a:endParaRPr lang="en-US" sz="2800" b="1" noProof="1">
              <a:solidFill>
                <a:srgbClr val="FBEEDC"/>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12" name="AutoShape 6"/>
          <p:cNvSpPr>
            <a:spLocks noChangeArrowheads="1"/>
          </p:cNvSpPr>
          <p:nvPr/>
        </p:nvSpPr>
        <p:spPr bwMode="auto">
          <a:xfrm>
            <a:off x="6625540" y="4522445"/>
            <a:ext cx="3627411" cy="1091871"/>
          </a:xfrm>
          <a:prstGeom prst="wedgeRoundRectCallout">
            <a:avLst>
              <a:gd name="adj1" fmla="val -76020"/>
              <a:gd name="adj2" fmla="val 75309"/>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000" dirty="0">
                <a:solidFill>
                  <a:srgbClr val="FFFFFF"/>
                </a:solidFill>
              </a:rPr>
              <a:t>The </a:t>
            </a:r>
            <a:r>
              <a:rPr lang="en-US" sz="3000" b="1" dirty="0">
                <a:solidFill>
                  <a:schemeClr val="tx2">
                    <a:lumMod val="75000"/>
                  </a:schemeClr>
                </a:solidFill>
                <a:latin typeface="Consolas" panose="020B0609020204030204" pitchFamily="49" charset="0"/>
              </a:rPr>
              <a:t>new</a:t>
            </a:r>
            <a:r>
              <a:rPr lang="en-US" sz="3000" dirty="0">
                <a:solidFill>
                  <a:srgbClr val="FFFFFF"/>
                </a:solidFill>
              </a:rPr>
              <a:t> operator creates a new object</a:t>
            </a:r>
            <a:endParaRPr lang="bg-BG" sz="3000" dirty="0">
              <a:solidFill>
                <a:srgbClr val="FFFFFF"/>
              </a:solidFill>
            </a:endParaRPr>
          </a:p>
        </p:txBody>
      </p:sp>
      <p:pic>
        <p:nvPicPr>
          <p:cNvPr id="13" name="Picture 2" descr="http://icons.iconarchive.com/icons/iconshock/real-vista-data/256/objects-ico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80766" y="1981200"/>
            <a:ext cx="1944370" cy="19443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0765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a:spLocks noChangeArrowheads="1"/>
          </p:cNvSpPr>
          <p:nvPr/>
        </p:nvSpPr>
        <p:spPr bwMode="auto">
          <a:xfrm>
            <a:off x="760414" y="1581538"/>
            <a:ext cx="10667998" cy="4885165"/>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lIns="144000" tIns="72000" rIns="144000" bIns="72000">
            <a:spAutoFit/>
          </a:bodyPr>
          <a:lstStyle/>
          <a:p>
            <a:pPr eaLnBrk="0" hangingPunct="0">
              <a:buClr>
                <a:schemeClr val="accent5">
                  <a:lumMod val="40000"/>
                  <a:lumOff val="60000"/>
                </a:schemeClr>
              </a:buClr>
              <a:buSzPct val="70000"/>
            </a:pPr>
            <a:r>
              <a:rPr lang="en-US"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public class Rectangle {</a:t>
            </a:r>
          </a:p>
          <a:p>
            <a:pPr eaLnBrk="0" hangingPunct="0">
              <a:buClr>
                <a:schemeClr val="accent5">
                  <a:lumMod val="40000"/>
                  <a:lumOff val="60000"/>
                </a:schemeClr>
              </a:buClr>
              <a:buSzPct val="70000"/>
            </a:pPr>
            <a:r>
              <a:rPr lang="en-US"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private int width;</a:t>
            </a:r>
          </a:p>
          <a:p>
            <a:pPr eaLnBrk="0" hangingPunct="0">
              <a:buClr>
                <a:schemeClr val="accent5">
                  <a:lumMod val="40000"/>
                  <a:lumOff val="60000"/>
                </a:schemeClr>
              </a:buClr>
              <a:buSzPct val="70000"/>
            </a:pPr>
            <a:r>
              <a:rPr lang="en-US"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private int height;</a:t>
            </a:r>
          </a:p>
          <a:p>
            <a:pPr eaLnBrk="0" hangingPunct="0">
              <a:spcBef>
                <a:spcPts val="1200"/>
              </a:spcBef>
              <a:buClr>
                <a:schemeClr val="accent5">
                  <a:lumMod val="40000"/>
                  <a:lumOff val="60000"/>
                </a:schemeClr>
              </a:buClr>
              <a:buSzPct val="70000"/>
            </a:pPr>
            <a:r>
              <a:rPr lang="en-US"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public Rectangle(int width, int height) {</a:t>
            </a:r>
          </a:p>
          <a:p>
            <a:pPr eaLnBrk="0" hangingPunct="0">
              <a:buClr>
                <a:schemeClr val="accent5">
                  <a:lumMod val="40000"/>
                  <a:lumOff val="60000"/>
                </a:schemeClr>
              </a:buClr>
              <a:buSzPct val="70000"/>
            </a:pPr>
            <a:r>
              <a:rPr lang="en-US"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this.width = width;</a:t>
            </a:r>
          </a:p>
          <a:p>
            <a:pPr eaLnBrk="0" hangingPunct="0">
              <a:buClr>
                <a:schemeClr val="accent5">
                  <a:lumMod val="40000"/>
                  <a:lumOff val="60000"/>
                </a:schemeClr>
              </a:buClr>
              <a:buSzPct val="70000"/>
            </a:pPr>
            <a:r>
              <a:rPr lang="en-US"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this.height = height;</a:t>
            </a:r>
          </a:p>
          <a:p>
            <a:pPr eaLnBrk="0" hangingPunct="0">
              <a:buClr>
                <a:schemeClr val="accent5">
                  <a:lumMod val="40000"/>
                  <a:lumOff val="60000"/>
                </a:schemeClr>
              </a:buClr>
              <a:buSzPct val="70000"/>
            </a:pPr>
            <a:r>
              <a:rPr lang="en-US"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a:t>
            </a:r>
          </a:p>
          <a:p>
            <a:pPr eaLnBrk="0" hangingPunct="0">
              <a:spcBef>
                <a:spcPts val="1200"/>
              </a:spcBef>
              <a:buClr>
                <a:schemeClr val="accent5">
                  <a:lumMod val="40000"/>
                  <a:lumOff val="60000"/>
                </a:schemeClr>
              </a:buClr>
              <a:buSzPct val="70000"/>
            </a:pPr>
            <a:r>
              <a:rPr lang="en-US"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public int getWidth() { return width; }</a:t>
            </a:r>
          </a:p>
          <a:p>
            <a:pPr eaLnBrk="0" hangingPunct="0">
              <a:buClr>
                <a:schemeClr val="accent5">
                  <a:lumMod val="40000"/>
                  <a:lumOff val="60000"/>
                </a:schemeClr>
              </a:buClr>
              <a:buSzPct val="70000"/>
            </a:pPr>
            <a:r>
              <a:rPr lang="en-US"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public void setWidth(int width) { this.width = width; }</a:t>
            </a:r>
          </a:p>
          <a:p>
            <a:pPr eaLnBrk="0" hangingPunct="0">
              <a:buClr>
                <a:schemeClr val="accent5">
                  <a:lumMod val="40000"/>
                  <a:lumOff val="60000"/>
                </a:schemeClr>
              </a:buClr>
              <a:buSzPct val="70000"/>
            </a:pPr>
            <a:r>
              <a:rPr lang="en-US"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public int getHeight() { return height; }</a:t>
            </a:r>
          </a:p>
          <a:p>
            <a:pPr eaLnBrk="0" hangingPunct="0">
              <a:buClr>
                <a:schemeClr val="accent5">
                  <a:lumMod val="40000"/>
                  <a:lumOff val="60000"/>
                </a:schemeClr>
              </a:buClr>
              <a:buSzPct val="70000"/>
            </a:pPr>
            <a:r>
              <a:rPr lang="en-US"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public void setHeight(int height) { this.height = height; }</a:t>
            </a:r>
          </a:p>
          <a:p>
            <a:pPr eaLnBrk="0" hangingPunct="0">
              <a:buClr>
                <a:schemeClr val="accent5">
                  <a:lumMod val="40000"/>
                  <a:lumOff val="60000"/>
                </a:schemeClr>
              </a:buClr>
              <a:buSzPct val="70000"/>
            </a:pPr>
            <a:r>
              <a:rPr lang="en-US"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a:t>
            </a:r>
          </a:p>
        </p:txBody>
      </p:sp>
      <p:sp>
        <p:nvSpPr>
          <p:cNvPr id="8" name="Rectangle 7"/>
          <p:cNvSpPr>
            <a:spLocks noChangeArrowheads="1"/>
          </p:cNvSpPr>
          <p:nvPr/>
        </p:nvSpPr>
        <p:spPr bwMode="auto">
          <a:xfrm>
            <a:off x="760414" y="1005245"/>
            <a:ext cx="10667998" cy="576293"/>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lIns="144000" tIns="72000" rIns="144000" bIns="72000">
            <a:spAutoFit/>
          </a:bodyPr>
          <a:lstStyle/>
          <a:p>
            <a:pPr algn="ctr" eaLnBrk="0" hangingPunct="0">
              <a:buClr>
                <a:schemeClr val="accent5">
                  <a:lumMod val="40000"/>
                  <a:lumOff val="60000"/>
                </a:schemeClr>
              </a:buClr>
              <a:buSzPct val="70000"/>
            </a:pPr>
            <a:r>
              <a:rPr lang="en-US" sz="28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Rectangle.java</a:t>
            </a:r>
          </a:p>
        </p:txBody>
      </p:sp>
      <p:sp>
        <p:nvSpPr>
          <p:cNvPr id="2" name="Slide Number Placeholder 1"/>
          <p:cNvSpPr>
            <a:spLocks noGrp="1"/>
          </p:cNvSpPr>
          <p:nvPr>
            <p:ph type="sldNum" sz="quarter" idx="4"/>
          </p:nvPr>
        </p:nvSpPr>
        <p:spPr/>
        <p:txBody>
          <a:bodyPr/>
          <a:lstStyle/>
          <a:p>
            <a:fld id="{C014DD1E-5D91-48A3-AD6D-45FBA980D106}" type="slidenum">
              <a:rPr lang="en-US" smtClean="0"/>
              <a:pPr/>
              <a:t>23</a:t>
            </a:fld>
            <a:endParaRPr lang="en-US" dirty="0"/>
          </a:p>
        </p:txBody>
      </p:sp>
      <p:sp>
        <p:nvSpPr>
          <p:cNvPr id="4" name="Title 3"/>
          <p:cNvSpPr>
            <a:spLocks noGrp="1"/>
          </p:cNvSpPr>
          <p:nvPr>
            <p:ph type="title"/>
          </p:nvPr>
        </p:nvSpPr>
        <p:spPr/>
        <p:txBody>
          <a:bodyPr/>
          <a:lstStyle/>
          <a:p>
            <a:r>
              <a:rPr lang="en-US" dirty="0"/>
              <a:t>Defining Classes</a:t>
            </a:r>
          </a:p>
        </p:txBody>
      </p:sp>
      <p:sp>
        <p:nvSpPr>
          <p:cNvPr id="7" name="AutoShape 6"/>
          <p:cNvSpPr>
            <a:spLocks noChangeArrowheads="1"/>
          </p:cNvSpPr>
          <p:nvPr/>
        </p:nvSpPr>
        <p:spPr bwMode="auto">
          <a:xfrm>
            <a:off x="6706664" y="1736287"/>
            <a:ext cx="3048000" cy="578882"/>
          </a:xfrm>
          <a:prstGeom prst="wedgeRoundRectCallout">
            <a:avLst>
              <a:gd name="adj1" fmla="val -93067"/>
              <a:gd name="adj2" fmla="val -28501"/>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000" dirty="0">
                <a:solidFill>
                  <a:srgbClr val="FFFFFF"/>
                </a:solidFill>
              </a:rPr>
              <a:t>Class declaration</a:t>
            </a:r>
            <a:endParaRPr lang="bg-BG" sz="3000" dirty="0">
              <a:solidFill>
                <a:srgbClr val="FFFFFF"/>
              </a:solidFill>
            </a:endParaRPr>
          </a:p>
        </p:txBody>
      </p:sp>
      <p:sp>
        <p:nvSpPr>
          <p:cNvPr id="10" name="AutoShape 6"/>
          <p:cNvSpPr>
            <a:spLocks noChangeArrowheads="1"/>
          </p:cNvSpPr>
          <p:nvPr/>
        </p:nvSpPr>
        <p:spPr bwMode="auto">
          <a:xfrm>
            <a:off x="4875212" y="2209800"/>
            <a:ext cx="1590040" cy="578882"/>
          </a:xfrm>
          <a:prstGeom prst="wedgeRoundRectCallout">
            <a:avLst>
              <a:gd name="adj1" fmla="val -77447"/>
              <a:gd name="adj2" fmla="val -30256"/>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000" dirty="0">
                <a:solidFill>
                  <a:srgbClr val="FFFFFF"/>
                </a:solidFill>
              </a:rPr>
              <a:t>Fields</a:t>
            </a:r>
            <a:endParaRPr lang="bg-BG" sz="3000" dirty="0">
              <a:solidFill>
                <a:srgbClr val="FFFFFF"/>
              </a:solidFill>
            </a:endParaRPr>
          </a:p>
        </p:txBody>
      </p:sp>
      <p:sp>
        <p:nvSpPr>
          <p:cNvPr id="11" name="AutoShape 6"/>
          <p:cNvSpPr>
            <a:spLocks noChangeArrowheads="1"/>
          </p:cNvSpPr>
          <p:nvPr/>
        </p:nvSpPr>
        <p:spPr bwMode="auto">
          <a:xfrm>
            <a:off x="5653404" y="3469044"/>
            <a:ext cx="2438399" cy="669562"/>
          </a:xfrm>
          <a:prstGeom prst="wedgeRoundRectCallout">
            <a:avLst>
              <a:gd name="adj1" fmla="val -70364"/>
              <a:gd name="adj2" fmla="val -63639"/>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000" dirty="0">
                <a:solidFill>
                  <a:srgbClr val="FFFFFF"/>
                </a:solidFill>
              </a:rPr>
              <a:t>Constructor</a:t>
            </a:r>
            <a:endParaRPr lang="bg-BG" sz="3000" dirty="0">
              <a:solidFill>
                <a:srgbClr val="FFFFFF"/>
              </a:solidFill>
            </a:endParaRPr>
          </a:p>
        </p:txBody>
      </p:sp>
      <p:sp>
        <p:nvSpPr>
          <p:cNvPr id="12" name="AutoShape 6"/>
          <p:cNvSpPr>
            <a:spLocks noChangeArrowheads="1"/>
          </p:cNvSpPr>
          <p:nvPr/>
        </p:nvSpPr>
        <p:spPr bwMode="auto">
          <a:xfrm>
            <a:off x="9066212" y="3200400"/>
            <a:ext cx="1752600" cy="1447800"/>
          </a:xfrm>
          <a:prstGeom prst="wedgeRoundRectCallout">
            <a:avLst>
              <a:gd name="adj1" fmla="val -85881"/>
              <a:gd name="adj2" fmla="val 55649"/>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000" dirty="0">
                <a:solidFill>
                  <a:srgbClr val="FFFFFF"/>
                </a:solidFill>
              </a:rPr>
              <a:t>Getters and setters</a:t>
            </a:r>
            <a:endParaRPr lang="bg-BG" sz="3000" dirty="0">
              <a:solidFill>
                <a:srgbClr val="FFFFFF"/>
              </a:solidFill>
            </a:endParaRPr>
          </a:p>
        </p:txBody>
      </p:sp>
    </p:spTree>
    <p:extLst>
      <p:ext uri="{BB962C8B-B14F-4D97-AF65-F5344CB8AC3E}">
        <p14:creationId xmlns:p14="http://schemas.microsoft.com/office/powerpoint/2010/main" val="1102015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1" end="1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3" end="3"/>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xEl>
                                              <p:pRg st="4" end="4"/>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
                                            <p:txEl>
                                              <p:pRg st="6" end="6"/>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7" end="7"/>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
                                            <p:txEl>
                                              <p:pRg st="8" end="8"/>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5">
                                            <p:txEl>
                                              <p:pRg st="9" end="9"/>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
                                            <p:txEl>
                                              <p:pRg st="10" end="10"/>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P spid="11" grpId="0" animBg="1"/>
      <p:bldP spid="12"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a:spLocks noChangeArrowheads="1"/>
          </p:cNvSpPr>
          <p:nvPr/>
        </p:nvSpPr>
        <p:spPr bwMode="auto">
          <a:xfrm>
            <a:off x="760414" y="1581538"/>
            <a:ext cx="10667998" cy="4885165"/>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lIns="144000" tIns="72000" rIns="144000" bIns="72000">
            <a:spAutoFit/>
          </a:bodyPr>
          <a:lstStyle/>
          <a:p>
            <a:pPr eaLnBrk="0" hangingPunct="0">
              <a:buClr>
                <a:schemeClr val="accent5">
                  <a:lumMod val="40000"/>
                  <a:lumOff val="60000"/>
                </a:schemeClr>
              </a:buClr>
              <a:buSzPct val="70000"/>
            </a:pPr>
            <a:r>
              <a:rPr lang="en-US"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public </a:t>
            </a:r>
            <a:r>
              <a:rPr lang="en-US"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class</a:t>
            </a:r>
            <a:r>
              <a:rPr lang="en-US"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Rectangle {</a:t>
            </a:r>
          </a:p>
          <a:p>
            <a:pPr eaLnBrk="0" hangingPunct="0">
              <a:buClr>
                <a:schemeClr val="accent5">
                  <a:lumMod val="40000"/>
                  <a:lumOff val="60000"/>
                </a:schemeClr>
              </a:buClr>
              <a:buSzPct val="70000"/>
            </a:pPr>
            <a:r>
              <a:rPr lang="en-US"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a:t>
            </a:r>
          </a:p>
          <a:p>
            <a:pPr eaLnBrk="0" hangingPunct="0">
              <a:spcBef>
                <a:spcPts val="1200"/>
              </a:spcBef>
              <a:buClr>
                <a:schemeClr val="accent5">
                  <a:lumMod val="40000"/>
                  <a:lumOff val="60000"/>
                </a:schemeClr>
              </a:buClr>
              <a:buSzPct val="70000"/>
            </a:pPr>
            <a:r>
              <a:rPr lang="en-US"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public long </a:t>
            </a:r>
            <a:r>
              <a:rPr lang="en-US"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area()</a:t>
            </a:r>
            <a:r>
              <a:rPr lang="en-US"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a:t>
            </a:r>
          </a:p>
          <a:p>
            <a:pPr eaLnBrk="0" hangingPunct="0">
              <a:buClr>
                <a:schemeClr val="accent5">
                  <a:lumMod val="40000"/>
                  <a:lumOff val="60000"/>
                </a:schemeClr>
              </a:buClr>
              <a:buSzPct val="70000"/>
            </a:pPr>
            <a:r>
              <a:rPr lang="en-US"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return this.width * this.height;</a:t>
            </a:r>
          </a:p>
          <a:p>
            <a:pPr eaLnBrk="0" hangingPunct="0">
              <a:buClr>
                <a:schemeClr val="accent5">
                  <a:lumMod val="40000"/>
                  <a:lumOff val="60000"/>
                </a:schemeClr>
              </a:buClr>
              <a:buSzPct val="70000"/>
            </a:pPr>
            <a:r>
              <a:rPr lang="en-US"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a:t>
            </a:r>
          </a:p>
          <a:p>
            <a:pPr eaLnBrk="0" hangingPunct="0">
              <a:spcBef>
                <a:spcPts val="1200"/>
              </a:spcBef>
              <a:buClr>
                <a:schemeClr val="accent5">
                  <a:lumMod val="40000"/>
                  <a:lumOff val="60000"/>
                </a:schemeClr>
              </a:buClr>
              <a:buSzPct val="70000"/>
            </a:pPr>
            <a:r>
              <a:rPr lang="en-US"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a:t>
            </a:r>
            <a:r>
              <a:rPr lang="en-US"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@Override</a:t>
            </a:r>
          </a:p>
          <a:p>
            <a:pPr eaLnBrk="0" hangingPunct="0">
              <a:buClr>
                <a:schemeClr val="accent5">
                  <a:lumMod val="40000"/>
                  <a:lumOff val="60000"/>
                </a:schemeClr>
              </a:buClr>
              <a:buSzPct val="70000"/>
            </a:pPr>
            <a:r>
              <a:rPr lang="en-US"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public String </a:t>
            </a:r>
            <a:r>
              <a:rPr lang="en-US"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toString()</a:t>
            </a:r>
            <a:r>
              <a:rPr lang="en-US"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a:t>
            </a:r>
          </a:p>
          <a:p>
            <a:pPr eaLnBrk="0" hangingPunct="0">
              <a:buClr>
                <a:schemeClr val="accent5">
                  <a:lumMod val="40000"/>
                  <a:lumOff val="60000"/>
                </a:schemeClr>
              </a:buClr>
              <a:buSzPct val="70000"/>
            </a:pPr>
            <a:r>
              <a:rPr lang="en-US"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return String.format(</a:t>
            </a:r>
          </a:p>
          <a:p>
            <a:pPr eaLnBrk="0" hangingPunct="0">
              <a:buClr>
                <a:schemeClr val="accent5">
                  <a:lumMod val="40000"/>
                  <a:lumOff val="60000"/>
                </a:schemeClr>
              </a:buClr>
              <a:buSzPct val="70000"/>
            </a:pPr>
            <a:r>
              <a:rPr lang="en-US"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"Rect[width=%d, height=%d]",</a:t>
            </a:r>
          </a:p>
          <a:p>
            <a:pPr eaLnBrk="0" hangingPunct="0">
              <a:buClr>
                <a:schemeClr val="accent5">
                  <a:lumMod val="40000"/>
                  <a:lumOff val="60000"/>
                </a:schemeClr>
              </a:buClr>
              <a:buSzPct val="70000"/>
            </a:pPr>
            <a:r>
              <a:rPr lang="en-US"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this.width, this.height);</a:t>
            </a:r>
          </a:p>
          <a:p>
            <a:pPr eaLnBrk="0" hangingPunct="0">
              <a:buClr>
                <a:schemeClr val="accent5">
                  <a:lumMod val="40000"/>
                  <a:lumOff val="60000"/>
                </a:schemeClr>
              </a:buClr>
              <a:buSzPct val="70000"/>
            </a:pPr>
            <a:r>
              <a:rPr lang="en-US"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a:t>
            </a:r>
          </a:p>
          <a:p>
            <a:pPr eaLnBrk="0" hangingPunct="0">
              <a:buClr>
                <a:schemeClr val="accent5">
                  <a:lumMod val="40000"/>
                  <a:lumOff val="60000"/>
                </a:schemeClr>
              </a:buClr>
              <a:buSzPct val="70000"/>
            </a:pPr>
            <a:r>
              <a:rPr lang="en-US"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a:t>
            </a:r>
          </a:p>
        </p:txBody>
      </p:sp>
      <p:sp>
        <p:nvSpPr>
          <p:cNvPr id="8" name="Rectangle 7"/>
          <p:cNvSpPr>
            <a:spLocks noChangeArrowheads="1"/>
          </p:cNvSpPr>
          <p:nvPr/>
        </p:nvSpPr>
        <p:spPr bwMode="auto">
          <a:xfrm>
            <a:off x="760414" y="1005245"/>
            <a:ext cx="10667998" cy="576293"/>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lIns="144000" tIns="72000" rIns="144000" bIns="72000">
            <a:spAutoFit/>
          </a:bodyPr>
          <a:lstStyle/>
          <a:p>
            <a:pPr algn="ctr" eaLnBrk="0" hangingPunct="0">
              <a:buClr>
                <a:schemeClr val="accent5">
                  <a:lumMod val="40000"/>
                  <a:lumOff val="60000"/>
                </a:schemeClr>
              </a:buClr>
              <a:buSzPct val="70000"/>
            </a:pPr>
            <a:r>
              <a:rPr lang="en-US" sz="28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Rectangle.java</a:t>
            </a:r>
          </a:p>
        </p:txBody>
      </p:sp>
      <p:sp>
        <p:nvSpPr>
          <p:cNvPr id="2" name="Slide Number Placeholder 1"/>
          <p:cNvSpPr>
            <a:spLocks noGrp="1"/>
          </p:cNvSpPr>
          <p:nvPr>
            <p:ph type="sldNum" sz="quarter" idx="4"/>
          </p:nvPr>
        </p:nvSpPr>
        <p:spPr/>
        <p:txBody>
          <a:bodyPr/>
          <a:lstStyle/>
          <a:p>
            <a:fld id="{C014DD1E-5D91-48A3-AD6D-45FBA980D106}" type="slidenum">
              <a:rPr lang="en-US" smtClean="0"/>
              <a:pPr/>
              <a:t>24</a:t>
            </a:fld>
            <a:endParaRPr lang="en-US" dirty="0"/>
          </a:p>
        </p:txBody>
      </p:sp>
      <p:sp>
        <p:nvSpPr>
          <p:cNvPr id="4" name="Title 3"/>
          <p:cNvSpPr>
            <a:spLocks noGrp="1"/>
          </p:cNvSpPr>
          <p:nvPr>
            <p:ph type="title"/>
          </p:nvPr>
        </p:nvSpPr>
        <p:spPr/>
        <p:txBody>
          <a:bodyPr/>
          <a:lstStyle/>
          <a:p>
            <a:r>
              <a:rPr lang="en-US" dirty="0"/>
              <a:t>Methods in Classes</a:t>
            </a:r>
          </a:p>
        </p:txBody>
      </p:sp>
      <p:sp>
        <p:nvSpPr>
          <p:cNvPr id="13" name="AutoShape 6"/>
          <p:cNvSpPr>
            <a:spLocks noChangeArrowheads="1"/>
          </p:cNvSpPr>
          <p:nvPr/>
        </p:nvSpPr>
        <p:spPr bwMode="auto">
          <a:xfrm>
            <a:off x="7847012" y="1854734"/>
            <a:ext cx="2588148" cy="1159313"/>
          </a:xfrm>
          <a:prstGeom prst="wedgeRoundRectCallout">
            <a:avLst>
              <a:gd name="adj1" fmla="val -81290"/>
              <a:gd name="adj2" fmla="val 29341"/>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000" dirty="0">
                <a:solidFill>
                  <a:srgbClr val="FFFFFF"/>
                </a:solidFill>
              </a:rPr>
              <a:t>Class </a:t>
            </a:r>
            <a:r>
              <a:rPr lang="en-US" sz="3000" dirty="0">
                <a:solidFill>
                  <a:schemeClr val="tx2">
                    <a:lumMod val="75000"/>
                  </a:schemeClr>
                </a:solidFill>
              </a:rPr>
              <a:t>method</a:t>
            </a:r>
            <a:r>
              <a:rPr lang="en-US" sz="3000" dirty="0">
                <a:solidFill>
                  <a:srgbClr val="FFFFFF"/>
                </a:solidFill>
              </a:rPr>
              <a:t> (non-static)</a:t>
            </a:r>
            <a:endParaRPr lang="bg-BG" sz="3000" dirty="0">
              <a:solidFill>
                <a:srgbClr val="FFFFFF"/>
              </a:solidFill>
            </a:endParaRPr>
          </a:p>
        </p:txBody>
      </p:sp>
      <p:sp>
        <p:nvSpPr>
          <p:cNvPr id="14" name="AutoShape 6"/>
          <p:cNvSpPr>
            <a:spLocks noChangeArrowheads="1"/>
          </p:cNvSpPr>
          <p:nvPr/>
        </p:nvSpPr>
        <p:spPr bwMode="auto">
          <a:xfrm>
            <a:off x="7085012" y="4136157"/>
            <a:ext cx="3810000" cy="1655044"/>
          </a:xfrm>
          <a:prstGeom prst="wedgeRoundRectCallout">
            <a:avLst>
              <a:gd name="adj1" fmla="val -77107"/>
              <a:gd name="adj2" fmla="val -27914"/>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000" b="1" noProof="1">
                <a:solidFill>
                  <a:schemeClr val="tx2">
                    <a:lumMod val="75000"/>
                  </a:schemeClr>
                </a:solidFill>
                <a:latin typeface="Consolas" panose="020B0609020204030204" pitchFamily="49" charset="0"/>
              </a:rPr>
              <a:t>toString()</a:t>
            </a:r>
            <a:r>
              <a:rPr lang="en-US" sz="3000" dirty="0">
                <a:solidFill>
                  <a:srgbClr val="FFFFFF"/>
                </a:solidFill>
              </a:rPr>
              <a:t> returns a text representation of the object</a:t>
            </a:r>
            <a:endParaRPr lang="bg-BG" sz="3000" dirty="0">
              <a:solidFill>
                <a:srgbClr val="FFFFFF"/>
              </a:solidFill>
            </a:endParaRPr>
          </a:p>
        </p:txBody>
      </p:sp>
    </p:spTree>
    <p:extLst>
      <p:ext uri="{BB962C8B-B14F-4D97-AF65-F5344CB8AC3E}">
        <p14:creationId xmlns:p14="http://schemas.microsoft.com/office/powerpoint/2010/main" val="3153781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
                                            <p:txEl>
                                              <p:pRg st="10" end="10"/>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25</a:t>
            </a:fld>
            <a:endParaRPr lang="en-US" dirty="0"/>
          </a:p>
        </p:txBody>
      </p:sp>
      <p:sp>
        <p:nvSpPr>
          <p:cNvPr id="4" name="Title 3"/>
          <p:cNvSpPr>
            <a:spLocks noGrp="1"/>
          </p:cNvSpPr>
          <p:nvPr>
            <p:ph type="title"/>
          </p:nvPr>
        </p:nvSpPr>
        <p:spPr/>
        <p:txBody>
          <a:bodyPr/>
          <a:lstStyle/>
          <a:p>
            <a:r>
              <a:rPr lang="en-US" dirty="0"/>
              <a:t>Using Classes</a:t>
            </a:r>
          </a:p>
        </p:txBody>
      </p:sp>
      <p:sp>
        <p:nvSpPr>
          <p:cNvPr id="5" name="Rectangle 4"/>
          <p:cNvSpPr>
            <a:spLocks noChangeArrowheads="1"/>
          </p:cNvSpPr>
          <p:nvPr/>
        </p:nvSpPr>
        <p:spPr bwMode="auto">
          <a:xfrm>
            <a:off x="622414" y="1293197"/>
            <a:ext cx="10943998" cy="4955203"/>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lnSpc>
                <a:spcPct val="110000"/>
              </a:lnSpc>
              <a:buClr>
                <a:schemeClr val="accent5">
                  <a:lumMod val="40000"/>
                  <a:lumOff val="60000"/>
                </a:schemeClr>
              </a:buClr>
              <a:buSzPct val="70000"/>
            </a:pPr>
            <a:r>
              <a:rPr lang="en-US"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Rectangle smallRect = </a:t>
            </a:r>
            <a:r>
              <a:rPr lang="en-US" sz="26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new Rectangle</a:t>
            </a:r>
            <a:r>
              <a:rPr lang="en-US"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(5, 4);</a:t>
            </a:r>
          </a:p>
          <a:p>
            <a:pPr eaLnBrk="0" hangingPunct="0">
              <a:lnSpc>
                <a:spcPct val="110000"/>
              </a:lnSpc>
              <a:buClr>
                <a:schemeClr val="accent5">
                  <a:lumMod val="40000"/>
                  <a:lumOff val="60000"/>
                </a:schemeClr>
              </a:buClr>
              <a:buSzPct val="70000"/>
            </a:pPr>
            <a:r>
              <a:rPr lang="en-US"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System.out.println(smallRect); </a:t>
            </a:r>
            <a:r>
              <a:rPr lang="en-US" sz="2600" b="1" noProof="1">
                <a:solidFill>
                  <a:schemeClr val="tx2">
                    <a:lumMod val="75000"/>
                  </a:schemeClr>
                </a:solidFill>
                <a:effectLst>
                  <a:outerShdw blurRad="38100" dist="38100" dir="2700000" algn="tl">
                    <a:srgbClr val="000000">
                      <a:alpha val="43137"/>
                    </a:srgbClr>
                  </a:outerShdw>
                </a:effectLst>
                <a:cs typeface="Consolas" pitchFamily="49" charset="0"/>
              </a:rPr>
              <a:t>// Rect[width=5, height=4]</a:t>
            </a:r>
          </a:p>
          <a:p>
            <a:pPr eaLnBrk="0" hangingPunct="0">
              <a:lnSpc>
                <a:spcPct val="110000"/>
              </a:lnSpc>
              <a:buClr>
                <a:schemeClr val="accent5">
                  <a:lumMod val="40000"/>
                  <a:lumOff val="60000"/>
                </a:schemeClr>
              </a:buClr>
              <a:buSzPct val="70000"/>
            </a:pPr>
            <a:r>
              <a:rPr lang="en-US"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System.out.println("Area: " + smallRect.area()); </a:t>
            </a:r>
            <a:r>
              <a:rPr lang="en-US" sz="2600" b="1" noProof="1">
                <a:solidFill>
                  <a:schemeClr val="tx2">
                    <a:lumMod val="75000"/>
                  </a:schemeClr>
                </a:solidFill>
                <a:effectLst>
                  <a:outerShdw blurRad="38100" dist="38100" dir="2700000" algn="tl">
                    <a:srgbClr val="000000">
                      <a:alpha val="43137"/>
                    </a:srgbClr>
                  </a:outerShdw>
                </a:effectLst>
                <a:cs typeface="Consolas" pitchFamily="49" charset="0"/>
              </a:rPr>
              <a:t>// Area: 20</a:t>
            </a:r>
          </a:p>
          <a:p>
            <a:pPr eaLnBrk="0" hangingPunct="0">
              <a:lnSpc>
                <a:spcPct val="110000"/>
              </a:lnSpc>
              <a:spcBef>
                <a:spcPts val="1800"/>
              </a:spcBef>
              <a:buClr>
                <a:schemeClr val="accent5">
                  <a:lumMod val="40000"/>
                  <a:lumOff val="60000"/>
                </a:schemeClr>
              </a:buClr>
              <a:buSzPct val="70000"/>
            </a:pPr>
            <a:r>
              <a:rPr lang="en-US"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Rectangle bigRect = </a:t>
            </a:r>
            <a:r>
              <a:rPr lang="en-US" sz="26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new Rectangle</a:t>
            </a:r>
            <a:r>
              <a:rPr lang="en-US"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(100, 80);</a:t>
            </a:r>
          </a:p>
          <a:p>
            <a:pPr eaLnBrk="0" hangingPunct="0">
              <a:lnSpc>
                <a:spcPct val="110000"/>
              </a:lnSpc>
              <a:buClr>
                <a:schemeClr val="accent5">
                  <a:lumMod val="40000"/>
                  <a:lumOff val="60000"/>
                </a:schemeClr>
              </a:buClr>
              <a:buSzPct val="70000"/>
            </a:pPr>
            <a:r>
              <a:rPr lang="en-US"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System.out.println(bigRect); </a:t>
            </a:r>
            <a:r>
              <a:rPr lang="en-US" sz="2600" b="1" noProof="1">
                <a:solidFill>
                  <a:schemeClr val="tx2">
                    <a:lumMod val="75000"/>
                  </a:schemeClr>
                </a:solidFill>
                <a:effectLst>
                  <a:outerShdw blurRad="38100" dist="38100" dir="2700000" algn="tl">
                    <a:srgbClr val="000000">
                      <a:alpha val="43137"/>
                    </a:srgbClr>
                  </a:outerShdw>
                </a:effectLst>
                <a:cs typeface="Consolas" pitchFamily="49" charset="0"/>
              </a:rPr>
              <a:t>// Rect[width=100, height=80]</a:t>
            </a:r>
          </a:p>
          <a:p>
            <a:pPr eaLnBrk="0" hangingPunct="0">
              <a:lnSpc>
                <a:spcPct val="110000"/>
              </a:lnSpc>
              <a:buClr>
                <a:schemeClr val="accent5">
                  <a:lumMod val="40000"/>
                  <a:lumOff val="60000"/>
                </a:schemeClr>
              </a:buClr>
              <a:buSzPct val="70000"/>
            </a:pPr>
            <a:r>
              <a:rPr lang="en-US"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System.out.println("Area: " + bigRect.area()); </a:t>
            </a:r>
            <a:r>
              <a:rPr lang="en-US" sz="2600" b="1" noProof="1">
                <a:solidFill>
                  <a:schemeClr val="tx2">
                    <a:lumMod val="75000"/>
                  </a:schemeClr>
                </a:solidFill>
                <a:effectLst>
                  <a:outerShdw blurRad="38100" dist="38100" dir="2700000" algn="tl">
                    <a:srgbClr val="000000">
                      <a:alpha val="43137"/>
                    </a:srgbClr>
                  </a:outerShdw>
                </a:effectLst>
                <a:cs typeface="Consolas" pitchFamily="49" charset="0"/>
              </a:rPr>
              <a:t>// Area: 8000</a:t>
            </a:r>
            <a:endParaRPr lang="en-US"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endParaRPr>
          </a:p>
          <a:p>
            <a:pPr eaLnBrk="0" hangingPunct="0">
              <a:lnSpc>
                <a:spcPct val="110000"/>
              </a:lnSpc>
              <a:spcBef>
                <a:spcPts val="1800"/>
              </a:spcBef>
              <a:buClr>
                <a:schemeClr val="accent5">
                  <a:lumMod val="40000"/>
                  <a:lumOff val="60000"/>
                </a:schemeClr>
              </a:buClr>
              <a:buSzPct val="70000"/>
            </a:pPr>
            <a:r>
              <a:rPr lang="en-US"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bigRect.setWidth(bigRect.getWidth() * 2);</a:t>
            </a:r>
          </a:p>
          <a:p>
            <a:pPr eaLnBrk="0" hangingPunct="0">
              <a:lnSpc>
                <a:spcPct val="110000"/>
              </a:lnSpc>
              <a:buClr>
                <a:schemeClr val="accent5">
                  <a:lumMod val="40000"/>
                  <a:lumOff val="60000"/>
                </a:schemeClr>
              </a:buClr>
              <a:buSzPct val="70000"/>
            </a:pPr>
            <a:r>
              <a:rPr lang="en-US"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bigRect.setHeight(bigRect.getHeight() * 2);</a:t>
            </a:r>
          </a:p>
          <a:p>
            <a:pPr eaLnBrk="0" hangingPunct="0">
              <a:lnSpc>
                <a:spcPct val="110000"/>
              </a:lnSpc>
              <a:buClr>
                <a:schemeClr val="accent5">
                  <a:lumMod val="40000"/>
                  <a:lumOff val="60000"/>
                </a:schemeClr>
              </a:buClr>
              <a:buSzPct val="70000"/>
            </a:pPr>
            <a:r>
              <a:rPr lang="en-US"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System.out.println(bigRect); </a:t>
            </a:r>
            <a:r>
              <a:rPr lang="en-US" sz="2600" b="1" noProof="1">
                <a:solidFill>
                  <a:schemeClr val="tx2">
                    <a:lumMod val="75000"/>
                  </a:schemeClr>
                </a:solidFill>
                <a:effectLst>
                  <a:outerShdw blurRad="38100" dist="38100" dir="2700000" algn="tl">
                    <a:srgbClr val="000000">
                      <a:alpha val="43137"/>
                    </a:srgbClr>
                  </a:outerShdw>
                </a:effectLst>
                <a:cs typeface="Consolas" pitchFamily="49" charset="0"/>
              </a:rPr>
              <a:t>// Rect[width=200, height=160]</a:t>
            </a:r>
          </a:p>
          <a:p>
            <a:pPr eaLnBrk="0" hangingPunct="0">
              <a:lnSpc>
                <a:spcPct val="110000"/>
              </a:lnSpc>
              <a:buClr>
                <a:schemeClr val="accent5">
                  <a:lumMod val="40000"/>
                  <a:lumOff val="60000"/>
                </a:schemeClr>
              </a:buClr>
              <a:buSzPct val="70000"/>
            </a:pPr>
            <a:r>
              <a:rPr lang="en-US"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System.out.println("Area: " + bigRect.area()); </a:t>
            </a:r>
            <a:r>
              <a:rPr lang="en-US" sz="2600" b="1" noProof="1">
                <a:solidFill>
                  <a:schemeClr val="tx2">
                    <a:lumMod val="75000"/>
                  </a:schemeClr>
                </a:solidFill>
                <a:effectLst>
                  <a:outerShdw blurRad="38100" dist="38100" dir="2700000" algn="tl">
                    <a:srgbClr val="000000">
                      <a:alpha val="43137"/>
                    </a:srgbClr>
                  </a:outerShdw>
                </a:effectLst>
                <a:cs typeface="Consolas" pitchFamily="49" charset="0"/>
              </a:rPr>
              <a:t>// Area: 32000</a:t>
            </a:r>
          </a:p>
        </p:txBody>
      </p:sp>
    </p:spTree>
    <p:extLst>
      <p:ext uri="{BB962C8B-B14F-4D97-AF65-F5344CB8AC3E}">
        <p14:creationId xmlns:p14="http://schemas.microsoft.com/office/powerpoint/2010/main" val="26134401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26</a:t>
            </a:fld>
            <a:endParaRPr lang="en-US" dirty="0"/>
          </a:p>
        </p:txBody>
      </p:sp>
      <p:sp>
        <p:nvSpPr>
          <p:cNvPr id="3" name="Content Placeholder 2"/>
          <p:cNvSpPr>
            <a:spLocks noGrp="1"/>
          </p:cNvSpPr>
          <p:nvPr>
            <p:ph idx="1"/>
          </p:nvPr>
        </p:nvSpPr>
        <p:spPr/>
        <p:txBody>
          <a:bodyPr/>
          <a:lstStyle/>
          <a:p>
            <a:r>
              <a:rPr lang="en-US">
                <a:solidFill>
                  <a:schemeClr val="tx2">
                    <a:lumMod val="75000"/>
                  </a:schemeClr>
                </a:solidFill>
              </a:rPr>
              <a:t>Interfaces</a:t>
            </a:r>
            <a:r>
              <a:rPr lang="en-US"/>
              <a:t> define </a:t>
            </a:r>
            <a:r>
              <a:rPr lang="en-US" dirty="0"/>
              <a:t>a set of methods to be implemented later</a:t>
            </a:r>
          </a:p>
        </p:txBody>
      </p:sp>
      <p:sp>
        <p:nvSpPr>
          <p:cNvPr id="4" name="Title 3"/>
          <p:cNvSpPr>
            <a:spLocks noGrp="1"/>
          </p:cNvSpPr>
          <p:nvPr>
            <p:ph type="title"/>
          </p:nvPr>
        </p:nvSpPr>
        <p:spPr/>
        <p:txBody>
          <a:bodyPr/>
          <a:lstStyle/>
          <a:p>
            <a:r>
              <a:rPr lang="en-US" dirty="0"/>
              <a:t>Interfaces</a:t>
            </a:r>
          </a:p>
        </p:txBody>
      </p:sp>
      <p:sp>
        <p:nvSpPr>
          <p:cNvPr id="5" name="Rectangle 4"/>
          <p:cNvSpPr>
            <a:spLocks noChangeArrowheads="1"/>
          </p:cNvSpPr>
          <p:nvPr/>
        </p:nvSpPr>
        <p:spPr bwMode="auto">
          <a:xfrm>
            <a:off x="989012" y="2133600"/>
            <a:ext cx="10134600" cy="3854260"/>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lnSpc>
                <a:spcPct val="110000"/>
              </a:lnSpc>
              <a:buClr>
                <a:schemeClr val="accent5">
                  <a:lumMod val="40000"/>
                  <a:lumOff val="60000"/>
                </a:schemeClr>
              </a:buClr>
              <a:buSzPct val="70000"/>
            </a:pPr>
            <a:r>
              <a:rPr lang="en-US" sz="32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public </a:t>
            </a:r>
            <a:r>
              <a:rPr lang="en-US" sz="32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interface</a:t>
            </a:r>
            <a:r>
              <a:rPr lang="en-US" sz="32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IRectangle {</a:t>
            </a:r>
          </a:p>
          <a:p>
            <a:pPr eaLnBrk="0" hangingPunct="0">
              <a:lnSpc>
                <a:spcPct val="110000"/>
              </a:lnSpc>
              <a:buClr>
                <a:schemeClr val="accent5">
                  <a:lumMod val="40000"/>
                  <a:lumOff val="60000"/>
                </a:schemeClr>
              </a:buClr>
              <a:buSzPct val="70000"/>
            </a:pPr>
            <a:r>
              <a:rPr lang="bg-BG" sz="32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a:t>
            </a:r>
            <a:r>
              <a:rPr lang="en-US" sz="32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int getWidth();</a:t>
            </a:r>
          </a:p>
          <a:p>
            <a:pPr eaLnBrk="0" hangingPunct="0">
              <a:lnSpc>
                <a:spcPct val="110000"/>
              </a:lnSpc>
              <a:buClr>
                <a:schemeClr val="accent5">
                  <a:lumMod val="40000"/>
                  <a:lumOff val="60000"/>
                </a:schemeClr>
              </a:buClr>
              <a:buSzPct val="70000"/>
            </a:pPr>
            <a:r>
              <a:rPr lang="bg-BG" sz="32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a:t>
            </a:r>
            <a:r>
              <a:rPr lang="en-US" sz="32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void setWidth(int width);</a:t>
            </a:r>
          </a:p>
          <a:p>
            <a:pPr eaLnBrk="0" hangingPunct="0">
              <a:lnSpc>
                <a:spcPct val="110000"/>
              </a:lnSpc>
              <a:buClr>
                <a:schemeClr val="accent5">
                  <a:lumMod val="40000"/>
                  <a:lumOff val="60000"/>
                </a:schemeClr>
              </a:buClr>
              <a:buSzPct val="70000"/>
            </a:pPr>
            <a:r>
              <a:rPr lang="bg-BG" sz="32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a:t>
            </a:r>
            <a:r>
              <a:rPr lang="en-US" sz="32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int getHeight();</a:t>
            </a:r>
          </a:p>
          <a:p>
            <a:pPr eaLnBrk="0" hangingPunct="0">
              <a:lnSpc>
                <a:spcPct val="110000"/>
              </a:lnSpc>
              <a:buClr>
                <a:schemeClr val="accent5">
                  <a:lumMod val="40000"/>
                  <a:lumOff val="60000"/>
                </a:schemeClr>
              </a:buClr>
              <a:buSzPct val="70000"/>
            </a:pPr>
            <a:r>
              <a:rPr lang="bg-BG" sz="32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a:t>
            </a:r>
            <a:r>
              <a:rPr lang="en-US" sz="32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void setHeight(int height);</a:t>
            </a:r>
          </a:p>
          <a:p>
            <a:pPr eaLnBrk="0" hangingPunct="0">
              <a:lnSpc>
                <a:spcPct val="110000"/>
              </a:lnSpc>
              <a:buClr>
                <a:schemeClr val="accent5">
                  <a:lumMod val="40000"/>
                  <a:lumOff val="60000"/>
                </a:schemeClr>
              </a:buClr>
              <a:buSzPct val="70000"/>
            </a:pPr>
            <a:r>
              <a:rPr lang="bg-BG" sz="32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a:t>
            </a:r>
            <a:r>
              <a:rPr lang="en-US" sz="32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long area();</a:t>
            </a:r>
          </a:p>
          <a:p>
            <a:pPr eaLnBrk="0" hangingPunct="0">
              <a:lnSpc>
                <a:spcPct val="110000"/>
              </a:lnSpc>
              <a:buClr>
                <a:schemeClr val="accent5">
                  <a:lumMod val="40000"/>
                  <a:lumOff val="60000"/>
                </a:schemeClr>
              </a:buClr>
              <a:buSzPct val="70000"/>
            </a:pPr>
            <a:r>
              <a:rPr lang="en-US" sz="32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a:t>
            </a:r>
          </a:p>
        </p:txBody>
      </p:sp>
    </p:spTree>
    <p:extLst>
      <p:ext uri="{BB962C8B-B14F-4D97-AF65-F5344CB8AC3E}">
        <p14:creationId xmlns:p14="http://schemas.microsoft.com/office/powerpoint/2010/main" val="868810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27</a:t>
            </a:fld>
            <a:endParaRPr lang="en-US" dirty="0"/>
          </a:p>
        </p:txBody>
      </p:sp>
      <p:sp>
        <p:nvSpPr>
          <p:cNvPr id="4" name="Title 3"/>
          <p:cNvSpPr>
            <a:spLocks noGrp="1"/>
          </p:cNvSpPr>
          <p:nvPr>
            <p:ph type="title"/>
          </p:nvPr>
        </p:nvSpPr>
        <p:spPr/>
        <p:txBody>
          <a:bodyPr/>
          <a:lstStyle/>
          <a:p>
            <a:r>
              <a:rPr lang="en-US" dirty="0"/>
              <a:t>Implementing an Interface</a:t>
            </a:r>
          </a:p>
        </p:txBody>
      </p:sp>
      <p:sp>
        <p:nvSpPr>
          <p:cNvPr id="8" name="Rectangle 7"/>
          <p:cNvSpPr>
            <a:spLocks noChangeArrowheads="1"/>
          </p:cNvSpPr>
          <p:nvPr/>
        </p:nvSpPr>
        <p:spPr bwMode="auto">
          <a:xfrm>
            <a:off x="908036" y="1600200"/>
            <a:ext cx="10367976" cy="4395947"/>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lnSpc>
                <a:spcPct val="110000"/>
              </a:lnSpc>
              <a:buClr>
                <a:schemeClr val="accent5">
                  <a:lumMod val="40000"/>
                  <a:lumOff val="60000"/>
                </a:schemeClr>
              </a:buClr>
              <a:buSzPct val="70000"/>
            </a:pPr>
            <a:r>
              <a:rPr lang="en-US" sz="32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public class Rectangle</a:t>
            </a:r>
          </a:p>
          <a:p>
            <a:pPr eaLnBrk="0" hangingPunct="0">
              <a:lnSpc>
                <a:spcPct val="110000"/>
              </a:lnSpc>
              <a:buClr>
                <a:schemeClr val="accent5">
                  <a:lumMod val="40000"/>
                  <a:lumOff val="60000"/>
                </a:schemeClr>
              </a:buClr>
              <a:buSzPct val="70000"/>
            </a:pPr>
            <a:r>
              <a:rPr lang="en-US" sz="32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a:t>
            </a:r>
            <a:r>
              <a:rPr lang="en-US" sz="32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implements IRectangle </a:t>
            </a:r>
            <a:r>
              <a:rPr lang="en-US" sz="32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a:t>
            </a:r>
          </a:p>
          <a:p>
            <a:pPr eaLnBrk="0" hangingPunct="0">
              <a:lnSpc>
                <a:spcPct val="110000"/>
              </a:lnSpc>
              <a:buClr>
                <a:schemeClr val="accent5">
                  <a:lumMod val="40000"/>
                  <a:lumOff val="60000"/>
                </a:schemeClr>
              </a:buClr>
              <a:buSzPct val="70000"/>
            </a:pPr>
            <a:r>
              <a:rPr lang="bg-BG" sz="32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a:t>
            </a:r>
            <a:r>
              <a:rPr lang="en-US" sz="32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public int getWidth() { … }</a:t>
            </a:r>
          </a:p>
          <a:p>
            <a:pPr eaLnBrk="0" hangingPunct="0">
              <a:lnSpc>
                <a:spcPct val="110000"/>
              </a:lnSpc>
              <a:buClr>
                <a:schemeClr val="accent5">
                  <a:lumMod val="40000"/>
                  <a:lumOff val="60000"/>
                </a:schemeClr>
              </a:buClr>
              <a:buSzPct val="70000"/>
            </a:pPr>
            <a:r>
              <a:rPr lang="bg-BG" sz="32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a:t>
            </a:r>
            <a:r>
              <a:rPr lang="en-US" sz="32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public void setWidth(int width) { … }</a:t>
            </a:r>
          </a:p>
          <a:p>
            <a:pPr eaLnBrk="0" hangingPunct="0">
              <a:lnSpc>
                <a:spcPct val="110000"/>
              </a:lnSpc>
              <a:buClr>
                <a:schemeClr val="accent5">
                  <a:lumMod val="40000"/>
                  <a:lumOff val="60000"/>
                </a:schemeClr>
              </a:buClr>
              <a:buSzPct val="70000"/>
            </a:pPr>
            <a:r>
              <a:rPr lang="bg-BG" sz="32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a:t>
            </a:r>
            <a:r>
              <a:rPr lang="en-US" sz="32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public int getHeight() { … }</a:t>
            </a:r>
          </a:p>
          <a:p>
            <a:pPr eaLnBrk="0" hangingPunct="0">
              <a:lnSpc>
                <a:spcPct val="110000"/>
              </a:lnSpc>
              <a:buClr>
                <a:schemeClr val="accent5">
                  <a:lumMod val="40000"/>
                  <a:lumOff val="60000"/>
                </a:schemeClr>
              </a:buClr>
              <a:buSzPct val="70000"/>
            </a:pPr>
            <a:r>
              <a:rPr lang="bg-BG" sz="32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a:t>
            </a:r>
            <a:r>
              <a:rPr lang="en-US" sz="32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public void setHeight(int height) { … }</a:t>
            </a:r>
          </a:p>
          <a:p>
            <a:pPr eaLnBrk="0" hangingPunct="0">
              <a:lnSpc>
                <a:spcPct val="110000"/>
              </a:lnSpc>
              <a:buClr>
                <a:schemeClr val="accent5">
                  <a:lumMod val="40000"/>
                  <a:lumOff val="60000"/>
                </a:schemeClr>
              </a:buClr>
              <a:buSzPct val="70000"/>
            </a:pPr>
            <a:r>
              <a:rPr lang="bg-BG" sz="32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a:t>
            </a:r>
            <a:r>
              <a:rPr lang="en-US" sz="32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public long area() { … }</a:t>
            </a:r>
          </a:p>
          <a:p>
            <a:pPr eaLnBrk="0" hangingPunct="0">
              <a:lnSpc>
                <a:spcPct val="110000"/>
              </a:lnSpc>
              <a:buClr>
                <a:schemeClr val="accent5">
                  <a:lumMod val="40000"/>
                  <a:lumOff val="60000"/>
                </a:schemeClr>
              </a:buClr>
              <a:buSzPct val="70000"/>
            </a:pPr>
            <a:r>
              <a:rPr lang="en-US" sz="32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a:t>
            </a:r>
          </a:p>
        </p:txBody>
      </p:sp>
    </p:spTree>
    <p:extLst>
      <p:ext uri="{BB962C8B-B14F-4D97-AF65-F5344CB8AC3E}">
        <p14:creationId xmlns:p14="http://schemas.microsoft.com/office/powerpoint/2010/main" val="124775019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28</a:t>
            </a:fld>
            <a:endParaRPr lang="en-US" dirty="0"/>
          </a:p>
        </p:txBody>
      </p:sp>
      <p:sp>
        <p:nvSpPr>
          <p:cNvPr id="3" name="Content Placeholder 2"/>
          <p:cNvSpPr>
            <a:spLocks noGrp="1"/>
          </p:cNvSpPr>
          <p:nvPr>
            <p:ph idx="1"/>
          </p:nvPr>
        </p:nvSpPr>
        <p:spPr/>
        <p:txBody>
          <a:bodyPr/>
          <a:lstStyle/>
          <a:p>
            <a:r>
              <a:rPr lang="en-US" dirty="0"/>
              <a:t>TODO: add an exercise with interfaces and classes in the judge!</a:t>
            </a:r>
          </a:p>
        </p:txBody>
      </p:sp>
      <p:sp>
        <p:nvSpPr>
          <p:cNvPr id="4" name="Title 3"/>
          <p:cNvSpPr>
            <a:spLocks noGrp="1"/>
          </p:cNvSpPr>
          <p:nvPr>
            <p:ph type="title"/>
          </p:nvPr>
        </p:nvSpPr>
        <p:spPr/>
        <p:txBody>
          <a:bodyPr/>
          <a:lstStyle/>
          <a:p>
            <a:endParaRPr lang="en-US"/>
          </a:p>
        </p:txBody>
      </p:sp>
    </p:spTree>
    <p:extLst>
      <p:ext uri="{BB962C8B-B14F-4D97-AF65-F5344CB8AC3E}">
        <p14:creationId xmlns:p14="http://schemas.microsoft.com/office/powerpoint/2010/main" val="3794246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29</a:t>
            </a:fld>
            <a:endParaRPr lang="en-US" dirty="0"/>
          </a:p>
        </p:txBody>
      </p:sp>
      <p:sp>
        <p:nvSpPr>
          <p:cNvPr id="429058" name="Rectangle 2"/>
          <p:cNvSpPr>
            <a:spLocks noGrp="1" noChangeArrowheads="1"/>
          </p:cNvSpPr>
          <p:nvPr>
            <p:ph type="title"/>
          </p:nvPr>
        </p:nvSpPr>
        <p:spPr/>
        <p:txBody>
          <a:bodyPr/>
          <a:lstStyle/>
          <a:p>
            <a:r>
              <a:rPr lang="en-US" dirty="0"/>
              <a:t>Arrays in Java</a:t>
            </a:r>
            <a:endParaRPr lang="bg-BG" dirty="0"/>
          </a:p>
        </p:txBody>
      </p:sp>
      <p:sp>
        <p:nvSpPr>
          <p:cNvPr id="10" name="Rectangle 5"/>
          <p:cNvSpPr>
            <a:spLocks noChangeArrowheads="1"/>
          </p:cNvSpPr>
          <p:nvPr/>
        </p:nvSpPr>
        <p:spPr bwMode="auto">
          <a:xfrm>
            <a:off x="760413" y="1143000"/>
            <a:ext cx="10668000" cy="5239896"/>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spcBef>
                <a:spcPts val="0"/>
              </a:spcBef>
              <a:buClr>
                <a:schemeClr val="accent5">
                  <a:lumMod val="40000"/>
                  <a:lumOff val="60000"/>
                </a:schemeClr>
              </a:buClr>
              <a:buSzPct val="70000"/>
            </a:pPr>
            <a:r>
              <a:rPr lang="en-US" sz="26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 Array holding numbers</a:t>
            </a:r>
          </a:p>
          <a:p>
            <a:pPr eaLnBrk="0" hangingPunct="0">
              <a:spcBef>
                <a:spcPts val="0"/>
              </a:spcBef>
              <a:buClr>
                <a:schemeClr val="accent5">
                  <a:lumMod val="40000"/>
                  <a:lumOff val="60000"/>
                </a:schemeClr>
              </a:buClr>
              <a:buSzPct val="70000"/>
            </a:pPr>
            <a:r>
              <a:rPr lang="en-US"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int</a:t>
            </a:r>
            <a:r>
              <a:rPr lang="en-US" sz="26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a:t>
            </a:r>
            <a:r>
              <a:rPr lang="en-US"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numbers = {1, 2, 3, 4, 5};</a:t>
            </a:r>
          </a:p>
          <a:p>
            <a:pPr eaLnBrk="0" hangingPunct="0">
              <a:spcBef>
                <a:spcPts val="0"/>
              </a:spcBef>
              <a:buClr>
                <a:schemeClr val="accent5">
                  <a:lumMod val="40000"/>
                  <a:lumOff val="60000"/>
                </a:schemeClr>
              </a:buClr>
              <a:buSzPct val="70000"/>
            </a:pPr>
            <a:r>
              <a:rPr lang="en-US"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System.out.println(Arrays.toString(numbers));</a:t>
            </a:r>
          </a:p>
          <a:p>
            <a:pPr eaLnBrk="0" hangingPunct="0">
              <a:spcBef>
                <a:spcPts val="900"/>
              </a:spcBef>
              <a:buClr>
                <a:schemeClr val="accent5">
                  <a:lumMod val="40000"/>
                  <a:lumOff val="60000"/>
                </a:schemeClr>
              </a:buClr>
              <a:buSzPct val="70000"/>
            </a:pPr>
            <a:r>
              <a:rPr lang="en-US" sz="26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 Array holding strings</a:t>
            </a:r>
          </a:p>
          <a:p>
            <a:pPr eaLnBrk="0" hangingPunct="0">
              <a:spcBef>
                <a:spcPts val="0"/>
              </a:spcBef>
              <a:buClr>
                <a:schemeClr val="accent5">
                  <a:lumMod val="40000"/>
                  <a:lumOff val="60000"/>
                </a:schemeClr>
              </a:buClr>
              <a:buSzPct val="70000"/>
            </a:pPr>
            <a:r>
              <a:rPr lang="en-US"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String</a:t>
            </a:r>
            <a:r>
              <a:rPr lang="en-US" sz="26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a:t>
            </a:r>
            <a:r>
              <a:rPr lang="en-US"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weekDays = </a:t>
            </a:r>
            <a:r>
              <a:rPr lang="en-US" sz="26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a:t>
            </a:r>
            <a:r>
              <a:rPr lang="en-US"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"Monday", "Tuesday", "Wednesday",</a:t>
            </a:r>
          </a:p>
          <a:p>
            <a:pPr eaLnBrk="0" hangingPunct="0">
              <a:spcBef>
                <a:spcPts val="0"/>
              </a:spcBef>
              <a:buClr>
                <a:schemeClr val="accent5">
                  <a:lumMod val="40000"/>
                  <a:lumOff val="60000"/>
                </a:schemeClr>
              </a:buClr>
              <a:buSzPct val="70000"/>
            </a:pPr>
            <a:r>
              <a:rPr lang="en-US"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"Thursday", "Friday", "Saturday", "Sunday"</a:t>
            </a:r>
            <a:r>
              <a:rPr lang="en-US" sz="26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a:t>
            </a:r>
            <a:r>
              <a:rPr lang="en-US"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a:t>
            </a:r>
          </a:p>
          <a:p>
            <a:pPr eaLnBrk="0" hangingPunct="0">
              <a:spcBef>
                <a:spcPts val="900"/>
              </a:spcBef>
              <a:buClr>
                <a:schemeClr val="accent5">
                  <a:lumMod val="40000"/>
                  <a:lumOff val="60000"/>
                </a:schemeClr>
              </a:buClr>
              <a:buSzPct val="70000"/>
            </a:pPr>
            <a:r>
              <a:rPr lang="en-US" sz="26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 Array of mixed data (objects)</a:t>
            </a:r>
          </a:p>
          <a:p>
            <a:pPr eaLnBrk="0" hangingPunct="0">
              <a:spcBef>
                <a:spcPts val="0"/>
              </a:spcBef>
              <a:buClr>
                <a:schemeClr val="accent5">
                  <a:lumMod val="40000"/>
                  <a:lumOff val="60000"/>
                </a:schemeClr>
              </a:buClr>
              <a:buSzPct val="70000"/>
            </a:pPr>
            <a:r>
              <a:rPr lang="en-US"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Object</a:t>
            </a:r>
            <a:r>
              <a:rPr lang="en-US" sz="26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a:t>
            </a:r>
            <a:r>
              <a:rPr lang="en-US"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mixedArr = </a:t>
            </a:r>
            <a:r>
              <a:rPr lang="en-US" sz="26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a:t>
            </a:r>
            <a:r>
              <a:rPr lang="en-US"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1, new Date(), "hello"</a:t>
            </a:r>
            <a:r>
              <a:rPr lang="en-US" sz="26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a:t>
            </a:r>
            <a:r>
              <a:rPr lang="en-US"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a:t>
            </a:r>
          </a:p>
          <a:p>
            <a:pPr eaLnBrk="0" hangingPunct="0">
              <a:spcBef>
                <a:spcPts val="900"/>
              </a:spcBef>
              <a:buClr>
                <a:schemeClr val="accent5">
                  <a:lumMod val="40000"/>
                  <a:lumOff val="60000"/>
                </a:schemeClr>
              </a:buClr>
              <a:buSzPct val="70000"/>
            </a:pPr>
            <a:r>
              <a:rPr lang="en-US" sz="26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 Array of arrays of strings (matrix)</a:t>
            </a:r>
          </a:p>
          <a:p>
            <a:pPr eaLnBrk="0" hangingPunct="0">
              <a:spcBef>
                <a:spcPts val="0"/>
              </a:spcBef>
              <a:buClr>
                <a:schemeClr val="accent5">
                  <a:lumMod val="40000"/>
                  <a:lumOff val="60000"/>
                </a:schemeClr>
              </a:buClr>
              <a:buSzPct val="70000"/>
            </a:pPr>
            <a:r>
              <a:rPr lang="en-US"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String[][] matrix = </a:t>
            </a:r>
            <a:r>
              <a:rPr lang="en-US" sz="26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a:t>
            </a:r>
          </a:p>
          <a:p>
            <a:pPr eaLnBrk="0" hangingPunct="0">
              <a:spcBef>
                <a:spcPts val="0"/>
              </a:spcBef>
              <a:buClr>
                <a:schemeClr val="accent5">
                  <a:lumMod val="40000"/>
                  <a:lumOff val="60000"/>
                </a:schemeClr>
              </a:buClr>
              <a:buSzPct val="70000"/>
            </a:pPr>
            <a:r>
              <a:rPr lang="en-US"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{"0,0", "0,1", "0,2"},</a:t>
            </a:r>
          </a:p>
          <a:p>
            <a:pPr eaLnBrk="0" hangingPunct="0">
              <a:spcBef>
                <a:spcPts val="0"/>
              </a:spcBef>
              <a:buClr>
                <a:schemeClr val="accent5">
                  <a:lumMod val="40000"/>
                  <a:lumOff val="60000"/>
                </a:schemeClr>
              </a:buClr>
              <a:buSzPct val="70000"/>
            </a:pPr>
            <a:r>
              <a:rPr lang="en-US"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{"1,0", "1,1", "1,2"}</a:t>
            </a:r>
            <a:r>
              <a:rPr lang="en-US" sz="26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a:t>
            </a:r>
            <a:r>
              <a:rPr lang="en-US"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a:t>
            </a:r>
          </a:p>
        </p:txBody>
      </p:sp>
    </p:spTree>
    <p:extLst>
      <p:ext uri="{BB962C8B-B14F-4D97-AF65-F5344CB8AC3E}">
        <p14:creationId xmlns:p14="http://schemas.microsoft.com/office/powerpoint/2010/main" val="210274999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xEl>
                                              <p:pRg st="7" end="7"/>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
                                            <p:txEl>
                                              <p:pRg st="10" end="1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3</a:t>
            </a:fld>
            <a:endParaRPr lang="en-US" dirty="0"/>
          </a:p>
        </p:txBody>
      </p:sp>
      <p:sp>
        <p:nvSpPr>
          <p:cNvPr id="3" name="Content Placeholder 2"/>
          <p:cNvSpPr>
            <a:spLocks noGrp="1"/>
          </p:cNvSpPr>
          <p:nvPr>
            <p:ph idx="1"/>
          </p:nvPr>
        </p:nvSpPr>
        <p:spPr>
          <a:xfrm>
            <a:off x="190413" y="1295400"/>
            <a:ext cx="11804822" cy="5229602"/>
          </a:xfrm>
        </p:spPr>
        <p:txBody>
          <a:bodyPr>
            <a:normAutofit/>
          </a:bodyPr>
          <a:lstStyle/>
          <a:p>
            <a:pPr marL="0" indent="0" algn="ctr">
              <a:buNone/>
            </a:pPr>
            <a:endParaRPr lang="bg-BG" b="1" dirty="0"/>
          </a:p>
          <a:p>
            <a:pPr marL="0" indent="0" algn="ctr">
              <a:buNone/>
            </a:pPr>
            <a:r>
              <a:rPr lang="en-US" sz="8800" b="1" dirty="0">
                <a:solidFill>
                  <a:schemeClr val="tx2">
                    <a:lumMod val="75000"/>
                  </a:schemeClr>
                </a:solidFill>
              </a:rPr>
              <a:t>sli.do</a:t>
            </a:r>
            <a:br>
              <a:rPr lang="en-US" sz="6000" b="1" dirty="0"/>
            </a:br>
            <a:r>
              <a:rPr lang="en-US" sz="11500" b="1" dirty="0"/>
              <a:t>#3295</a:t>
            </a:r>
            <a:endParaRPr lang="en-US" sz="6000" b="1" dirty="0"/>
          </a:p>
          <a:p>
            <a:endParaRPr lang="en-US" dirty="0"/>
          </a:p>
        </p:txBody>
      </p:sp>
      <p:sp>
        <p:nvSpPr>
          <p:cNvPr id="4" name="Title 3"/>
          <p:cNvSpPr>
            <a:spLocks noGrp="1"/>
          </p:cNvSpPr>
          <p:nvPr>
            <p:ph type="title"/>
          </p:nvPr>
        </p:nvSpPr>
        <p:spPr/>
        <p:txBody>
          <a:bodyPr/>
          <a:lstStyle/>
          <a:p>
            <a:r>
              <a:rPr lang="en-US"/>
              <a:t>Have a Question?</a:t>
            </a:r>
            <a:endParaRPr lang="en-US" dirty="0"/>
          </a:p>
        </p:txBody>
      </p:sp>
    </p:spTree>
    <p:extLst>
      <p:ext uri="{BB962C8B-B14F-4D97-AF65-F5344CB8AC3E}">
        <p14:creationId xmlns:p14="http://schemas.microsoft.com/office/powerpoint/2010/main" val="419005733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30</a:t>
            </a:fld>
            <a:endParaRPr lang="en-US" dirty="0"/>
          </a:p>
        </p:txBody>
      </p:sp>
      <p:sp>
        <p:nvSpPr>
          <p:cNvPr id="501762" name="Rectangle 2"/>
          <p:cNvSpPr>
            <a:spLocks noGrp="1" noChangeArrowheads="1"/>
          </p:cNvSpPr>
          <p:nvPr>
            <p:ph type="title"/>
          </p:nvPr>
        </p:nvSpPr>
        <p:spPr/>
        <p:txBody>
          <a:bodyPr>
            <a:noAutofit/>
          </a:bodyPr>
          <a:lstStyle/>
          <a:p>
            <a:r>
              <a:rPr lang="en-US"/>
              <a:t>Processing Array </a:t>
            </a:r>
            <a:r>
              <a:rPr lang="en-US" noProof="1"/>
              <a:t>Elements</a:t>
            </a:r>
          </a:p>
        </p:txBody>
      </p:sp>
      <p:sp>
        <p:nvSpPr>
          <p:cNvPr id="501764" name="Rectangle 4"/>
          <p:cNvSpPr>
            <a:spLocks noChangeArrowheads="1"/>
          </p:cNvSpPr>
          <p:nvPr/>
        </p:nvSpPr>
        <p:spPr bwMode="auto">
          <a:xfrm>
            <a:off x="614382" y="1280160"/>
            <a:ext cx="10890230" cy="4862870"/>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buClr>
                <a:schemeClr val="accent5">
                  <a:lumMod val="40000"/>
                  <a:lumOff val="60000"/>
                </a:schemeClr>
              </a:buClr>
              <a:buSzPct val="70000"/>
            </a:pPr>
            <a:r>
              <a:rPr lang="en-US" sz="28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String[] capitals =</a:t>
            </a:r>
            <a:endParaRPr lang="bg-BG" sz="2800" b="1" noProof="1">
              <a:solidFill>
                <a:srgbClr val="FBEEDC"/>
              </a:solidFill>
              <a:effectLst>
                <a:outerShdw blurRad="38100" dist="38100" dir="2700000" algn="tl">
                  <a:srgbClr val="000000">
                    <a:alpha val="43137"/>
                  </a:srgbClr>
                </a:outerShdw>
              </a:effectLst>
              <a:latin typeface="Consolas" pitchFamily="49" charset="0"/>
              <a:cs typeface="Consolas" pitchFamily="49" charset="0"/>
            </a:endParaRPr>
          </a:p>
          <a:p>
            <a:pPr eaLnBrk="0" hangingPunct="0">
              <a:buClr>
                <a:schemeClr val="accent5">
                  <a:lumMod val="40000"/>
                  <a:lumOff val="60000"/>
                </a:schemeClr>
              </a:buClr>
              <a:buSzPct val="70000"/>
            </a:pPr>
            <a:r>
              <a:rPr lang="bg-BG" sz="28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a:t>
            </a:r>
            <a:r>
              <a:rPr lang="en-US" sz="28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{"Sofia", "Berlin", "London", "Paris"</a:t>
            </a:r>
            <a:r>
              <a:rPr lang="bg-BG" sz="28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a:t>
            </a:r>
            <a:r>
              <a:rPr lang="en-US" sz="28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Moscow</a:t>
            </a:r>
            <a:r>
              <a:rPr lang="bg-BG" sz="28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a:t>
            </a:r>
            <a:r>
              <a:rPr lang="en-US" sz="28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a:t>
            </a:r>
          </a:p>
          <a:p>
            <a:pPr eaLnBrk="0" hangingPunct="0">
              <a:buClr>
                <a:schemeClr val="accent5">
                  <a:lumMod val="40000"/>
                  <a:lumOff val="60000"/>
                </a:schemeClr>
              </a:buClr>
              <a:buSzPct val="70000"/>
            </a:pPr>
            <a:r>
              <a:rPr lang="en-US" sz="28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capitals[0] = "SOFIA";</a:t>
            </a:r>
          </a:p>
          <a:p>
            <a:pPr eaLnBrk="0" hangingPunct="0">
              <a:buClr>
                <a:schemeClr val="accent5">
                  <a:lumMod val="40000"/>
                  <a:lumOff val="60000"/>
                </a:schemeClr>
              </a:buClr>
              <a:buSzPct val="70000"/>
            </a:pPr>
            <a:r>
              <a:rPr lang="en-US" sz="28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capitals[4] = null;</a:t>
            </a:r>
          </a:p>
          <a:p>
            <a:pPr eaLnBrk="0" hangingPunct="0">
              <a:buClr>
                <a:schemeClr val="accent5">
                  <a:lumMod val="40000"/>
                  <a:lumOff val="60000"/>
                </a:schemeClr>
              </a:buClr>
              <a:buSzPct val="70000"/>
            </a:pPr>
            <a:r>
              <a:rPr lang="en-US" sz="28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System.out.println(Arrays.toString(capitals));</a:t>
            </a:r>
          </a:p>
          <a:p>
            <a:pPr eaLnBrk="0" hangingPunct="0">
              <a:buClr>
                <a:schemeClr val="accent5">
                  <a:lumMod val="40000"/>
                  <a:lumOff val="60000"/>
                </a:schemeClr>
              </a:buClr>
              <a:buSzPct val="70000"/>
            </a:pPr>
            <a:r>
              <a:rPr lang="en-US" sz="2800" b="1" i="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 [SOFIA, Berlin, London, Paris, null]</a:t>
            </a:r>
          </a:p>
          <a:p>
            <a:pPr eaLnBrk="0" hangingPunct="0">
              <a:spcBef>
                <a:spcPts val="1800"/>
              </a:spcBef>
              <a:buClr>
                <a:schemeClr val="accent5">
                  <a:lumMod val="40000"/>
                  <a:lumOff val="60000"/>
                </a:schemeClr>
              </a:buClr>
              <a:buSzPct val="70000"/>
            </a:pPr>
            <a:r>
              <a:rPr lang="en-US" sz="28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for</a:t>
            </a:r>
            <a:r>
              <a:rPr lang="en-US" sz="28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(String capital </a:t>
            </a:r>
            <a:r>
              <a:rPr lang="en-US" sz="28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a:t>
            </a:r>
            <a:r>
              <a:rPr lang="en-US" sz="28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capitals)</a:t>
            </a:r>
          </a:p>
          <a:p>
            <a:pPr eaLnBrk="0" hangingPunct="0">
              <a:buClr>
                <a:schemeClr val="accent5">
                  <a:lumMod val="40000"/>
                  <a:lumOff val="60000"/>
                </a:schemeClr>
              </a:buClr>
              <a:buSzPct val="70000"/>
            </a:pPr>
            <a:r>
              <a:rPr lang="en-US" sz="28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System.out.println(capital);</a:t>
            </a:r>
          </a:p>
          <a:p>
            <a:pPr eaLnBrk="0" hangingPunct="0">
              <a:spcBef>
                <a:spcPts val="1800"/>
              </a:spcBef>
              <a:buClr>
                <a:schemeClr val="accent5">
                  <a:lumMod val="40000"/>
                  <a:lumOff val="60000"/>
                </a:schemeClr>
              </a:buClr>
              <a:buSzPct val="70000"/>
            </a:pPr>
            <a:r>
              <a:rPr lang="en-US" sz="28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for</a:t>
            </a:r>
            <a:r>
              <a:rPr lang="en-US" sz="28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(int i = 0; i &lt; capitals.</a:t>
            </a:r>
            <a:r>
              <a:rPr lang="en-US" sz="28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length</a:t>
            </a:r>
            <a:r>
              <a:rPr lang="en-US" sz="28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i++)</a:t>
            </a:r>
          </a:p>
          <a:p>
            <a:pPr eaLnBrk="0" hangingPunct="0">
              <a:buClr>
                <a:schemeClr val="accent5">
                  <a:lumMod val="40000"/>
                  <a:lumOff val="60000"/>
                </a:schemeClr>
              </a:buClr>
              <a:buSzPct val="70000"/>
            </a:pPr>
            <a:r>
              <a:rPr lang="en-US" sz="28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System.out.println(capitals[i]);</a:t>
            </a:r>
          </a:p>
        </p:txBody>
      </p:sp>
      <p:sp>
        <p:nvSpPr>
          <p:cNvPr id="7" name="AutoShape 25"/>
          <p:cNvSpPr>
            <a:spLocks noChangeArrowheads="1"/>
          </p:cNvSpPr>
          <p:nvPr/>
        </p:nvSpPr>
        <p:spPr bwMode="auto">
          <a:xfrm>
            <a:off x="7279004" y="4307840"/>
            <a:ext cx="4038600" cy="656986"/>
          </a:xfrm>
          <a:prstGeom prst="wedgeRoundRectCallout">
            <a:avLst>
              <a:gd name="adj1" fmla="val -59762"/>
              <a:gd name="adj2" fmla="val -35794"/>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dirty="0">
                <a:solidFill>
                  <a:srgbClr val="FFFFFF"/>
                </a:solidFill>
                <a:latin typeface="+mn-lt"/>
              </a:rPr>
              <a:t>Traditional </a:t>
            </a:r>
            <a:r>
              <a:rPr lang="en-US" sz="2800" b="1" noProof="1">
                <a:solidFill>
                  <a:schemeClr val="tx2">
                    <a:lumMod val="75000"/>
                  </a:schemeClr>
                </a:solidFill>
                <a:latin typeface="Consolas" panose="020B0609020204030204" pitchFamily="49" charset="0"/>
              </a:rPr>
              <a:t>foreach</a:t>
            </a:r>
            <a:r>
              <a:rPr lang="en-US" sz="2800" b="1" noProof="1">
                <a:solidFill>
                  <a:schemeClr val="tx2">
                    <a:lumMod val="75000"/>
                  </a:schemeClr>
                </a:solidFill>
              </a:rPr>
              <a:t> </a:t>
            </a:r>
            <a:r>
              <a:rPr lang="en-US" sz="2800" dirty="0">
                <a:solidFill>
                  <a:srgbClr val="FFFFFF"/>
                </a:solidFill>
              </a:rPr>
              <a:t>loop</a:t>
            </a:r>
            <a:endParaRPr lang="en-US" sz="2800" dirty="0">
              <a:solidFill>
                <a:srgbClr val="FFFFFF"/>
              </a:solidFill>
              <a:latin typeface="+mn-lt"/>
            </a:endParaRPr>
          </a:p>
        </p:txBody>
      </p:sp>
      <p:sp>
        <p:nvSpPr>
          <p:cNvPr id="8" name="AutoShape 25"/>
          <p:cNvSpPr>
            <a:spLocks noChangeArrowheads="1"/>
          </p:cNvSpPr>
          <p:nvPr/>
        </p:nvSpPr>
        <p:spPr bwMode="auto">
          <a:xfrm>
            <a:off x="7964804" y="5813026"/>
            <a:ext cx="3352800" cy="660007"/>
          </a:xfrm>
          <a:prstGeom prst="wedgeRoundRectCallout">
            <a:avLst>
              <a:gd name="adj1" fmla="val -64552"/>
              <a:gd name="adj2" fmla="val -63439"/>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1218987"/>
            <a:r>
              <a:rPr lang="en-US" sz="2800" dirty="0">
                <a:solidFill>
                  <a:srgbClr val="FFFFFF"/>
                </a:solidFill>
                <a:latin typeface="+mn-lt"/>
              </a:rPr>
              <a:t>Traditional </a:t>
            </a:r>
            <a:r>
              <a:rPr lang="en-US" sz="2800" b="1" dirty="0">
                <a:solidFill>
                  <a:schemeClr val="tx2">
                    <a:lumMod val="75000"/>
                  </a:schemeClr>
                </a:solidFill>
                <a:latin typeface="Consolas" panose="020B0609020204030204" pitchFamily="49" charset="0"/>
              </a:rPr>
              <a:t>for</a:t>
            </a:r>
            <a:r>
              <a:rPr lang="en-US" sz="2800" dirty="0">
                <a:solidFill>
                  <a:srgbClr val="FFFFFF"/>
                </a:solidFill>
                <a:latin typeface="+mn-lt"/>
              </a:rPr>
              <a:t>-loop</a:t>
            </a:r>
          </a:p>
        </p:txBody>
      </p:sp>
    </p:spTree>
    <p:extLst>
      <p:ext uri="{BB962C8B-B14F-4D97-AF65-F5344CB8AC3E}">
        <p14:creationId xmlns:p14="http://schemas.microsoft.com/office/powerpoint/2010/main" val="105166201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01764">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01764">
                                            <p:txEl>
                                              <p:pRg st="7" end="7"/>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01764">
                                            <p:txEl>
                                              <p:pRg st="8" end="8"/>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01764">
                                            <p:txEl>
                                              <p:pRg st="9" end="9"/>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31</a:t>
            </a:fld>
            <a:endParaRPr lang="en-US" dirty="0"/>
          </a:p>
        </p:txBody>
      </p:sp>
      <p:sp>
        <p:nvSpPr>
          <p:cNvPr id="3" name="Content Placeholder 2"/>
          <p:cNvSpPr>
            <a:spLocks noGrp="1"/>
          </p:cNvSpPr>
          <p:nvPr>
            <p:ph idx="1"/>
          </p:nvPr>
        </p:nvSpPr>
        <p:spPr/>
        <p:txBody>
          <a:bodyPr/>
          <a:lstStyle/>
          <a:p>
            <a:r>
              <a:rPr lang="en-US" dirty="0"/>
              <a:t>Write a program to read an array of numbers and find and print the largest 3 of them</a:t>
            </a:r>
          </a:p>
        </p:txBody>
      </p:sp>
      <p:sp>
        <p:nvSpPr>
          <p:cNvPr id="4" name="Title 3"/>
          <p:cNvSpPr>
            <a:spLocks noGrp="1"/>
          </p:cNvSpPr>
          <p:nvPr>
            <p:ph type="title"/>
          </p:nvPr>
        </p:nvSpPr>
        <p:spPr/>
        <p:txBody>
          <a:bodyPr/>
          <a:lstStyle/>
          <a:p>
            <a:r>
              <a:rPr lang="en-US" dirty="0"/>
              <a:t>Problem: Largest 3 Numbers</a:t>
            </a:r>
          </a:p>
        </p:txBody>
      </p:sp>
      <p:sp>
        <p:nvSpPr>
          <p:cNvPr id="5" name="Rectangle 4"/>
          <p:cNvSpPr>
            <a:spLocks noChangeArrowheads="1"/>
          </p:cNvSpPr>
          <p:nvPr/>
        </p:nvSpPr>
        <p:spPr bwMode="auto">
          <a:xfrm>
            <a:off x="1217611" y="2725745"/>
            <a:ext cx="3462097" cy="587853"/>
          </a:xfrm>
          <a:prstGeom prst="rect">
            <a:avLst/>
          </a:prstGeom>
          <a:solidFill>
            <a:schemeClr val="accent5">
              <a:lumMod val="40000"/>
              <a:lumOff val="60000"/>
              <a:alpha val="20000"/>
            </a:schemeClr>
          </a:solidFill>
          <a:ln w="12700">
            <a:solidFill>
              <a:schemeClr val="accent5">
                <a:lumMod val="60000"/>
                <a:lumOff val="40000"/>
              </a:schemeClr>
            </a:solidFill>
          </a:ln>
        </p:spPr>
        <p:txBody>
          <a:bodyPr wrap="square">
            <a:spAutoFit/>
          </a:bodyPr>
          <a:lstStyle/>
          <a:p>
            <a:pPr>
              <a:lnSpc>
                <a:spcPct val="115000"/>
              </a:lnSpc>
              <a:spcAft>
                <a:spcPts val="0"/>
              </a:spcAft>
            </a:pPr>
            <a:r>
              <a:rPr lang="en-US" sz="2800" b="1" noProof="1">
                <a:solidFill>
                  <a:srgbClr val="FBEEDC"/>
                </a:solidFill>
                <a:effectLst>
                  <a:outerShdw blurRad="38100" dist="38100" dir="2700000" algn="tl">
                    <a:srgbClr val="000000">
                      <a:alpha val="43137"/>
                    </a:srgbClr>
                  </a:outerShdw>
                </a:effectLst>
                <a:latin typeface="Consolas" panose="020B0609020204030204" pitchFamily="49" charset="0"/>
                <a:cs typeface="Arial" panose="020B0604020202020204" pitchFamily="34" charset="0"/>
              </a:rPr>
              <a:t>10 </a:t>
            </a:r>
            <a:r>
              <a:rPr lang="en-US" sz="2800" b="1" noProof="1">
                <a:solidFill>
                  <a:schemeClr val="tx2">
                    <a:lumMod val="75000"/>
                  </a:schemeClr>
                </a:solidFill>
                <a:effectLst>
                  <a:outerShdw blurRad="38100" dist="38100" dir="2700000" algn="tl">
                    <a:srgbClr val="000000">
                      <a:alpha val="43137"/>
                    </a:srgbClr>
                  </a:outerShdw>
                </a:effectLst>
                <a:latin typeface="Consolas" panose="020B0609020204030204" pitchFamily="49" charset="0"/>
                <a:cs typeface="Arial" panose="020B0604020202020204" pitchFamily="34" charset="0"/>
              </a:rPr>
              <a:t>30 </a:t>
            </a:r>
            <a:r>
              <a:rPr lang="en-US" sz="2800" b="1" noProof="1">
                <a:solidFill>
                  <a:srgbClr val="FBEEDC"/>
                </a:solidFill>
                <a:effectLst>
                  <a:outerShdw blurRad="38100" dist="38100" dir="2700000" algn="tl">
                    <a:srgbClr val="000000">
                      <a:alpha val="43137"/>
                    </a:srgbClr>
                  </a:outerShdw>
                </a:effectLst>
                <a:latin typeface="Consolas" panose="020B0609020204030204" pitchFamily="49" charset="0"/>
                <a:cs typeface="Arial" panose="020B0604020202020204" pitchFamily="34" charset="0"/>
              </a:rPr>
              <a:t>15 </a:t>
            </a:r>
            <a:r>
              <a:rPr lang="en-US" sz="2800" b="1" noProof="1">
                <a:solidFill>
                  <a:schemeClr val="tx2">
                    <a:lumMod val="75000"/>
                  </a:schemeClr>
                </a:solidFill>
                <a:effectLst>
                  <a:outerShdw blurRad="38100" dist="38100" dir="2700000" algn="tl">
                    <a:srgbClr val="000000">
                      <a:alpha val="43137"/>
                    </a:srgbClr>
                  </a:outerShdw>
                </a:effectLst>
                <a:latin typeface="Consolas" panose="020B0609020204030204" pitchFamily="49" charset="0"/>
                <a:cs typeface="Arial" panose="020B0604020202020204" pitchFamily="34" charset="0"/>
              </a:rPr>
              <a:t>20 50 </a:t>
            </a:r>
            <a:r>
              <a:rPr lang="en-US" sz="2800" b="1" noProof="1">
                <a:solidFill>
                  <a:srgbClr val="FBEEDC"/>
                </a:solidFill>
                <a:effectLst>
                  <a:outerShdw blurRad="38100" dist="38100" dir="2700000" algn="tl">
                    <a:srgbClr val="000000">
                      <a:alpha val="43137"/>
                    </a:srgbClr>
                  </a:outerShdw>
                </a:effectLst>
                <a:latin typeface="Consolas" panose="020B0609020204030204" pitchFamily="49" charset="0"/>
                <a:cs typeface="Arial" panose="020B0604020202020204" pitchFamily="34" charset="0"/>
              </a:rPr>
              <a:t>5</a:t>
            </a:r>
            <a:endParaRPr lang="it-IT" sz="2800" b="1" noProof="1">
              <a:solidFill>
                <a:srgbClr val="FBEEDC"/>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6" name="Rectangle 5"/>
          <p:cNvSpPr>
            <a:spLocks noChangeArrowheads="1"/>
          </p:cNvSpPr>
          <p:nvPr/>
        </p:nvSpPr>
        <p:spPr bwMode="auto">
          <a:xfrm>
            <a:off x="1217611" y="4110880"/>
            <a:ext cx="3462097" cy="556306"/>
          </a:xfrm>
          <a:prstGeom prst="rect">
            <a:avLst/>
          </a:prstGeom>
          <a:solidFill>
            <a:schemeClr val="accent5">
              <a:lumMod val="40000"/>
              <a:lumOff val="60000"/>
              <a:alpha val="20000"/>
            </a:schemeClr>
          </a:solidFill>
          <a:ln w="12700">
            <a:solidFill>
              <a:schemeClr val="accent5">
                <a:lumMod val="60000"/>
                <a:lumOff val="40000"/>
              </a:schemeClr>
            </a:solidFill>
          </a:ln>
        </p:spPr>
        <p:txBody>
          <a:bodyPr wrap="square">
            <a:spAutoFit/>
          </a:bodyPr>
          <a:lstStyle/>
          <a:p>
            <a:pPr>
              <a:lnSpc>
                <a:spcPct val="115000"/>
              </a:lnSpc>
              <a:spcAft>
                <a:spcPts val="0"/>
              </a:spcAft>
            </a:pPr>
            <a:r>
              <a:rPr lang="en-US" sz="2800" b="1" noProof="1">
                <a:solidFill>
                  <a:srgbClr val="FBEEDC"/>
                </a:solidFill>
                <a:effectLst>
                  <a:outerShdw blurRad="38100" dist="38100" dir="2700000" algn="tl">
                    <a:srgbClr val="000000">
                      <a:alpha val="43137"/>
                    </a:srgbClr>
                  </a:outerShdw>
                </a:effectLst>
                <a:latin typeface="Consolas" panose="020B0609020204030204" pitchFamily="49" charset="0"/>
                <a:cs typeface="Arial" panose="020B0604020202020204" pitchFamily="34" charset="0"/>
              </a:rPr>
              <a:t>50 30 20</a:t>
            </a:r>
          </a:p>
        </p:txBody>
      </p:sp>
      <p:sp>
        <p:nvSpPr>
          <p:cNvPr id="14" name="Rectangle 13"/>
          <p:cNvSpPr>
            <a:spLocks noChangeArrowheads="1"/>
          </p:cNvSpPr>
          <p:nvPr/>
        </p:nvSpPr>
        <p:spPr bwMode="auto">
          <a:xfrm>
            <a:off x="8075612" y="2725745"/>
            <a:ext cx="2667000" cy="587853"/>
          </a:xfrm>
          <a:prstGeom prst="rect">
            <a:avLst/>
          </a:prstGeom>
          <a:solidFill>
            <a:schemeClr val="accent5">
              <a:lumMod val="40000"/>
              <a:lumOff val="60000"/>
              <a:alpha val="20000"/>
            </a:schemeClr>
          </a:solidFill>
          <a:ln w="12700">
            <a:solidFill>
              <a:schemeClr val="accent5">
                <a:lumMod val="60000"/>
                <a:lumOff val="40000"/>
              </a:schemeClr>
            </a:solidFill>
          </a:ln>
        </p:spPr>
        <p:txBody>
          <a:bodyPr wrap="square">
            <a:spAutoFit/>
          </a:bodyPr>
          <a:lstStyle/>
          <a:p>
            <a:pPr>
              <a:lnSpc>
                <a:spcPct val="115000"/>
              </a:lnSpc>
              <a:spcAft>
                <a:spcPts val="0"/>
              </a:spcAft>
            </a:pPr>
            <a:r>
              <a:rPr lang="en-US" sz="2800" b="1" noProof="1">
                <a:solidFill>
                  <a:schemeClr val="tx2">
                    <a:lumMod val="75000"/>
                  </a:schemeClr>
                </a:solidFill>
                <a:effectLst>
                  <a:outerShdw blurRad="38100" dist="38100" dir="2700000" algn="tl">
                    <a:srgbClr val="000000">
                      <a:alpha val="43137"/>
                    </a:srgbClr>
                  </a:outerShdw>
                </a:effectLst>
                <a:latin typeface="Consolas" panose="020B0609020204030204" pitchFamily="49" charset="0"/>
                <a:cs typeface="Arial" panose="020B0604020202020204" pitchFamily="34" charset="0"/>
              </a:rPr>
              <a:t>10 </a:t>
            </a:r>
            <a:r>
              <a:rPr lang="en-US" sz="2800" b="1" noProof="1">
                <a:solidFill>
                  <a:srgbClr val="FBEEDC"/>
                </a:solidFill>
                <a:effectLst>
                  <a:outerShdw blurRad="38100" dist="38100" dir="2700000" algn="tl">
                    <a:srgbClr val="000000">
                      <a:alpha val="43137"/>
                    </a:srgbClr>
                  </a:outerShdw>
                </a:effectLst>
                <a:latin typeface="Consolas" panose="020B0609020204030204" pitchFamily="49" charset="0"/>
                <a:cs typeface="Arial" panose="020B0604020202020204" pitchFamily="34" charset="0"/>
              </a:rPr>
              <a:t>5 </a:t>
            </a:r>
            <a:r>
              <a:rPr lang="en-US" sz="2800" b="1" noProof="1">
                <a:solidFill>
                  <a:schemeClr val="tx2">
                    <a:lumMod val="75000"/>
                  </a:schemeClr>
                </a:solidFill>
                <a:effectLst>
                  <a:outerShdw blurRad="38100" dist="38100" dir="2700000" algn="tl">
                    <a:srgbClr val="000000">
                      <a:alpha val="43137"/>
                    </a:srgbClr>
                  </a:outerShdw>
                </a:effectLst>
                <a:latin typeface="Consolas" panose="020B0609020204030204" pitchFamily="49" charset="0"/>
                <a:cs typeface="Arial" panose="020B0604020202020204" pitchFamily="34" charset="0"/>
              </a:rPr>
              <a:t>20 </a:t>
            </a:r>
            <a:r>
              <a:rPr lang="en-US" sz="2800" b="1" noProof="1">
                <a:solidFill>
                  <a:srgbClr val="FBEEDC"/>
                </a:solidFill>
                <a:effectLst>
                  <a:outerShdw blurRad="38100" dist="38100" dir="2700000" algn="tl">
                    <a:srgbClr val="000000">
                      <a:alpha val="43137"/>
                    </a:srgbClr>
                  </a:outerShdw>
                </a:effectLst>
                <a:latin typeface="Consolas" panose="020B0609020204030204" pitchFamily="49" charset="0"/>
                <a:cs typeface="Arial" panose="020B0604020202020204" pitchFamily="34" charset="0"/>
              </a:rPr>
              <a:t>3 </a:t>
            </a:r>
            <a:r>
              <a:rPr lang="en-US" sz="2800" b="1" noProof="1">
                <a:solidFill>
                  <a:schemeClr val="tx2">
                    <a:lumMod val="75000"/>
                  </a:schemeClr>
                </a:solidFill>
                <a:effectLst>
                  <a:outerShdw blurRad="38100" dist="38100" dir="2700000" algn="tl">
                    <a:srgbClr val="000000">
                      <a:alpha val="43137"/>
                    </a:srgbClr>
                  </a:outerShdw>
                </a:effectLst>
                <a:latin typeface="Consolas" panose="020B0609020204030204" pitchFamily="49" charset="0"/>
                <a:cs typeface="Arial" panose="020B0604020202020204" pitchFamily="34" charset="0"/>
              </a:rPr>
              <a:t>20 </a:t>
            </a:r>
            <a:endParaRPr lang="it-IT" sz="2800" b="1" noProof="1">
              <a:solidFill>
                <a:srgbClr val="FBEEDC"/>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15" name="Rectangle 14"/>
          <p:cNvSpPr>
            <a:spLocks noChangeArrowheads="1"/>
          </p:cNvSpPr>
          <p:nvPr/>
        </p:nvSpPr>
        <p:spPr bwMode="auto">
          <a:xfrm>
            <a:off x="8075612" y="4110880"/>
            <a:ext cx="2667000" cy="587853"/>
          </a:xfrm>
          <a:prstGeom prst="rect">
            <a:avLst/>
          </a:prstGeom>
          <a:solidFill>
            <a:schemeClr val="accent5">
              <a:lumMod val="40000"/>
              <a:lumOff val="60000"/>
              <a:alpha val="20000"/>
            </a:schemeClr>
          </a:solidFill>
          <a:ln w="12700">
            <a:solidFill>
              <a:schemeClr val="accent5">
                <a:lumMod val="60000"/>
                <a:lumOff val="40000"/>
              </a:schemeClr>
            </a:solidFill>
          </a:ln>
        </p:spPr>
        <p:txBody>
          <a:bodyPr wrap="square">
            <a:spAutoFit/>
          </a:bodyPr>
          <a:lstStyle/>
          <a:p>
            <a:pPr>
              <a:lnSpc>
                <a:spcPct val="115000"/>
              </a:lnSpc>
              <a:spcAft>
                <a:spcPts val="0"/>
              </a:spcAft>
            </a:pPr>
            <a:r>
              <a:rPr lang="en-US" sz="2800" b="1" noProof="1">
                <a:solidFill>
                  <a:srgbClr val="FBEEDC"/>
                </a:solidFill>
                <a:effectLst>
                  <a:outerShdw blurRad="38100" dist="38100" dir="2700000" algn="tl">
                    <a:srgbClr val="000000">
                      <a:alpha val="43137"/>
                    </a:srgbClr>
                  </a:outerShdw>
                </a:effectLst>
                <a:latin typeface="Consolas" panose="020B0609020204030204" pitchFamily="49" charset="0"/>
                <a:cs typeface="Arial" panose="020B0604020202020204" pitchFamily="34" charset="0"/>
              </a:rPr>
              <a:t>20 20 10</a:t>
            </a:r>
          </a:p>
        </p:txBody>
      </p:sp>
      <p:sp>
        <p:nvSpPr>
          <p:cNvPr id="17" name="TextBox 16"/>
          <p:cNvSpPr txBox="1"/>
          <p:nvPr/>
        </p:nvSpPr>
        <p:spPr>
          <a:xfrm>
            <a:off x="776677" y="6243935"/>
            <a:ext cx="10556816" cy="461665"/>
          </a:xfrm>
          <a:prstGeom prst="rect">
            <a:avLst/>
          </a:prstGeom>
          <a:noFill/>
        </p:spPr>
        <p:txBody>
          <a:bodyPr wrap="square" rtlCol="0">
            <a:spAutoFit/>
          </a:bodyPr>
          <a:lstStyle/>
          <a:p>
            <a:pPr algn="ctr"/>
            <a:r>
              <a:rPr lang="en-US" dirty="0"/>
              <a:t>Check your solution here: </a:t>
            </a:r>
            <a:r>
              <a:rPr lang="en-US" dirty="0">
                <a:solidFill>
                  <a:schemeClr val="tx2">
                    <a:lumMod val="75000"/>
                  </a:schemeClr>
                </a:solidFill>
              </a:rPr>
              <a:t>TODO</a:t>
            </a:r>
          </a:p>
        </p:txBody>
      </p:sp>
      <p:sp>
        <p:nvSpPr>
          <p:cNvPr id="8" name="Down Arrow 7"/>
          <p:cNvSpPr/>
          <p:nvPr/>
        </p:nvSpPr>
        <p:spPr>
          <a:xfrm>
            <a:off x="2748515" y="3479098"/>
            <a:ext cx="381000" cy="4572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18" name="Rectangle 17"/>
          <p:cNvSpPr>
            <a:spLocks noChangeArrowheads="1"/>
          </p:cNvSpPr>
          <p:nvPr/>
        </p:nvSpPr>
        <p:spPr bwMode="auto">
          <a:xfrm>
            <a:off x="5627296" y="2725745"/>
            <a:ext cx="1533916" cy="587853"/>
          </a:xfrm>
          <a:prstGeom prst="rect">
            <a:avLst/>
          </a:prstGeom>
          <a:solidFill>
            <a:schemeClr val="accent5">
              <a:lumMod val="40000"/>
              <a:lumOff val="60000"/>
              <a:alpha val="20000"/>
            </a:schemeClr>
          </a:solidFill>
          <a:ln w="12700">
            <a:solidFill>
              <a:schemeClr val="accent5">
                <a:lumMod val="60000"/>
                <a:lumOff val="40000"/>
              </a:schemeClr>
            </a:solidFill>
          </a:ln>
        </p:spPr>
        <p:txBody>
          <a:bodyPr wrap="square">
            <a:spAutoFit/>
          </a:bodyPr>
          <a:lstStyle/>
          <a:p>
            <a:pPr>
              <a:lnSpc>
                <a:spcPct val="115000"/>
              </a:lnSpc>
              <a:spcAft>
                <a:spcPts val="0"/>
              </a:spcAft>
            </a:pPr>
            <a:r>
              <a:rPr lang="en-US" sz="2800" b="1" noProof="1">
                <a:solidFill>
                  <a:schemeClr val="tx2">
                    <a:lumMod val="75000"/>
                  </a:schemeClr>
                </a:solidFill>
                <a:effectLst>
                  <a:outerShdw blurRad="38100" dist="38100" dir="2700000" algn="tl">
                    <a:srgbClr val="000000">
                      <a:alpha val="43137"/>
                    </a:srgbClr>
                  </a:outerShdw>
                </a:effectLst>
                <a:latin typeface="Consolas" panose="020B0609020204030204" pitchFamily="49" charset="0"/>
                <a:cs typeface="Arial" panose="020B0604020202020204" pitchFamily="34" charset="0"/>
              </a:rPr>
              <a:t>20 30</a:t>
            </a:r>
            <a:endParaRPr lang="it-IT" sz="2800" b="1" noProof="1">
              <a:solidFill>
                <a:srgbClr val="FBEEDC"/>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19" name="Rectangle 18"/>
          <p:cNvSpPr>
            <a:spLocks noChangeArrowheads="1"/>
          </p:cNvSpPr>
          <p:nvPr/>
        </p:nvSpPr>
        <p:spPr bwMode="auto">
          <a:xfrm>
            <a:off x="5627296" y="4110880"/>
            <a:ext cx="1533916" cy="587853"/>
          </a:xfrm>
          <a:prstGeom prst="rect">
            <a:avLst/>
          </a:prstGeom>
          <a:solidFill>
            <a:schemeClr val="accent5">
              <a:lumMod val="40000"/>
              <a:lumOff val="60000"/>
              <a:alpha val="20000"/>
            </a:schemeClr>
          </a:solidFill>
          <a:ln w="12700">
            <a:solidFill>
              <a:schemeClr val="accent5">
                <a:lumMod val="60000"/>
                <a:lumOff val="40000"/>
              </a:schemeClr>
            </a:solidFill>
          </a:ln>
        </p:spPr>
        <p:txBody>
          <a:bodyPr wrap="square">
            <a:spAutoFit/>
          </a:bodyPr>
          <a:lstStyle/>
          <a:p>
            <a:pPr>
              <a:lnSpc>
                <a:spcPct val="115000"/>
              </a:lnSpc>
              <a:spcAft>
                <a:spcPts val="0"/>
              </a:spcAft>
            </a:pPr>
            <a:r>
              <a:rPr lang="en-US" sz="2800" b="1" noProof="1">
                <a:solidFill>
                  <a:srgbClr val="FBEEDC"/>
                </a:solidFill>
                <a:effectLst>
                  <a:outerShdw blurRad="38100" dist="38100" dir="2700000" algn="tl">
                    <a:srgbClr val="000000">
                      <a:alpha val="43137"/>
                    </a:srgbClr>
                  </a:outerShdw>
                </a:effectLst>
                <a:latin typeface="Consolas" panose="020B0609020204030204" pitchFamily="49" charset="0"/>
                <a:cs typeface="Arial" panose="020B0604020202020204" pitchFamily="34" charset="0"/>
              </a:rPr>
              <a:t>30 20</a:t>
            </a:r>
          </a:p>
        </p:txBody>
      </p:sp>
      <p:sp>
        <p:nvSpPr>
          <p:cNvPr id="20" name="Down Arrow 19"/>
          <p:cNvSpPr/>
          <p:nvPr/>
        </p:nvSpPr>
        <p:spPr>
          <a:xfrm>
            <a:off x="6194109" y="3479098"/>
            <a:ext cx="381000" cy="4572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21" name="Down Arrow 20"/>
          <p:cNvSpPr/>
          <p:nvPr/>
        </p:nvSpPr>
        <p:spPr>
          <a:xfrm>
            <a:off x="9218612" y="3479098"/>
            <a:ext cx="381000" cy="4572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Tree>
    <p:extLst>
      <p:ext uri="{BB962C8B-B14F-4D97-AF65-F5344CB8AC3E}">
        <p14:creationId xmlns:p14="http://schemas.microsoft.com/office/powerpoint/2010/main" val="38846994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32</a:t>
            </a:fld>
            <a:endParaRPr lang="en-US" dirty="0"/>
          </a:p>
        </p:txBody>
      </p:sp>
      <p:sp>
        <p:nvSpPr>
          <p:cNvPr id="4" name="Title 3"/>
          <p:cNvSpPr>
            <a:spLocks noGrp="1"/>
          </p:cNvSpPr>
          <p:nvPr>
            <p:ph type="title"/>
          </p:nvPr>
        </p:nvSpPr>
        <p:spPr/>
        <p:txBody>
          <a:bodyPr/>
          <a:lstStyle/>
          <a:p>
            <a:r>
              <a:rPr lang="en-US" dirty="0"/>
              <a:t>Solution: Largest 3 Numbers</a:t>
            </a:r>
          </a:p>
        </p:txBody>
      </p:sp>
      <p:sp>
        <p:nvSpPr>
          <p:cNvPr id="5" name="Rectangle 4"/>
          <p:cNvSpPr>
            <a:spLocks noChangeArrowheads="1"/>
          </p:cNvSpPr>
          <p:nvPr/>
        </p:nvSpPr>
        <p:spPr bwMode="auto">
          <a:xfrm>
            <a:off x="850557" y="1410068"/>
            <a:ext cx="10482936" cy="3410164"/>
          </a:xfrm>
          <a:prstGeom prst="rect">
            <a:avLst/>
          </a:prstGeom>
          <a:solidFill>
            <a:schemeClr val="accent5">
              <a:lumMod val="40000"/>
              <a:lumOff val="60000"/>
              <a:alpha val="20000"/>
            </a:schemeClr>
          </a:solidFill>
          <a:ln w="12700">
            <a:solidFill>
              <a:schemeClr val="accent5">
                <a:lumMod val="60000"/>
                <a:lumOff val="40000"/>
              </a:schemeClr>
            </a:solidFill>
          </a:ln>
        </p:spPr>
        <p:txBody>
          <a:bodyPr wrap="square">
            <a:spAutoFit/>
          </a:bodyPr>
          <a:lstStyle/>
          <a:p>
            <a:pPr>
              <a:lnSpc>
                <a:spcPct val="110000"/>
              </a:lnSpc>
              <a:spcAft>
                <a:spcPts val="0"/>
              </a:spcAft>
            </a:pPr>
            <a:r>
              <a:rPr lang="en-US" sz="28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int[] nums = Arrays.stream(</a:t>
            </a:r>
          </a:p>
          <a:p>
            <a:pPr>
              <a:lnSpc>
                <a:spcPct val="110000"/>
              </a:lnSpc>
              <a:spcAft>
                <a:spcPts val="0"/>
              </a:spcAft>
            </a:pPr>
            <a:r>
              <a:rPr lang="en-US" sz="28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new Scanner(System.in).nextLine().split(" "))</a:t>
            </a:r>
          </a:p>
          <a:p>
            <a:pPr>
              <a:lnSpc>
                <a:spcPct val="110000"/>
              </a:lnSpc>
              <a:spcAft>
                <a:spcPts val="0"/>
              </a:spcAft>
            </a:pPr>
            <a:r>
              <a:rPr lang="en-US" sz="28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.mapToInt(Integer::parseInt).toArray();</a:t>
            </a:r>
          </a:p>
          <a:p>
            <a:pPr>
              <a:lnSpc>
                <a:spcPct val="110000"/>
              </a:lnSpc>
              <a:spcAft>
                <a:spcPts val="0"/>
              </a:spcAft>
            </a:pPr>
            <a:r>
              <a:rPr lang="en-US" sz="28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Arrays.sort(nums);</a:t>
            </a:r>
          </a:p>
          <a:p>
            <a:pPr>
              <a:lnSpc>
                <a:spcPct val="110000"/>
              </a:lnSpc>
              <a:spcAft>
                <a:spcPts val="0"/>
              </a:spcAft>
            </a:pPr>
            <a:r>
              <a:rPr lang="en-US" sz="28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int count = Math.min(3, nums.length);</a:t>
            </a:r>
          </a:p>
          <a:p>
            <a:pPr>
              <a:lnSpc>
                <a:spcPct val="110000"/>
              </a:lnSpc>
              <a:spcAft>
                <a:spcPts val="0"/>
              </a:spcAft>
            </a:pPr>
            <a:r>
              <a:rPr lang="en-US" sz="28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for (int i = 0; i &lt; count; i++)</a:t>
            </a:r>
          </a:p>
          <a:p>
            <a:pPr>
              <a:lnSpc>
                <a:spcPct val="110000"/>
              </a:lnSpc>
              <a:spcAft>
                <a:spcPts val="0"/>
              </a:spcAft>
            </a:pPr>
            <a:r>
              <a:rPr lang="en-US" sz="28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System.out.print(nums[nums.length - i - 1] + " ");</a:t>
            </a:r>
          </a:p>
        </p:txBody>
      </p:sp>
      <p:sp>
        <p:nvSpPr>
          <p:cNvPr id="7" name="TextBox 6"/>
          <p:cNvSpPr txBox="1"/>
          <p:nvPr/>
        </p:nvSpPr>
        <p:spPr>
          <a:xfrm>
            <a:off x="776677" y="6243935"/>
            <a:ext cx="10556816" cy="461665"/>
          </a:xfrm>
          <a:prstGeom prst="rect">
            <a:avLst/>
          </a:prstGeom>
          <a:noFill/>
        </p:spPr>
        <p:txBody>
          <a:bodyPr wrap="square" rtlCol="0">
            <a:spAutoFit/>
          </a:bodyPr>
          <a:lstStyle/>
          <a:p>
            <a:pPr algn="ctr"/>
            <a:r>
              <a:rPr lang="en-US" dirty="0"/>
              <a:t>Check your solution here: </a:t>
            </a:r>
            <a:r>
              <a:rPr lang="en-US" dirty="0">
                <a:solidFill>
                  <a:schemeClr val="tx2">
                    <a:lumMod val="75000"/>
                  </a:schemeClr>
                </a:solidFill>
              </a:rPr>
              <a:t>TODO</a:t>
            </a:r>
          </a:p>
        </p:txBody>
      </p:sp>
    </p:spTree>
    <p:extLst>
      <p:ext uri="{BB962C8B-B14F-4D97-AF65-F5344CB8AC3E}">
        <p14:creationId xmlns:p14="http://schemas.microsoft.com/office/powerpoint/2010/main" val="262965812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33</a:t>
            </a:fld>
            <a:endParaRPr lang="en-US" dirty="0"/>
          </a:p>
        </p:txBody>
      </p:sp>
      <p:sp>
        <p:nvSpPr>
          <p:cNvPr id="4" name="Title 3"/>
          <p:cNvSpPr>
            <a:spLocks noGrp="1"/>
          </p:cNvSpPr>
          <p:nvPr>
            <p:ph type="title"/>
          </p:nvPr>
        </p:nvSpPr>
        <p:spPr/>
        <p:txBody>
          <a:bodyPr/>
          <a:lstStyle/>
          <a:p>
            <a:r>
              <a:rPr lang="en-US" dirty="0"/>
              <a:t>Collections: </a:t>
            </a:r>
            <a:r>
              <a:rPr lang="en-US" noProof="1">
                <a:latin typeface="Consolas" panose="020B0609020204030204" pitchFamily="49" charset="0"/>
                <a:cs typeface="Consolas" panose="020B0609020204030204" pitchFamily="49" charset="0"/>
              </a:rPr>
              <a:t>ArrayList&lt;String&gt;</a:t>
            </a:r>
            <a:endParaRPr lang="en-US" dirty="0"/>
          </a:p>
        </p:txBody>
      </p:sp>
      <p:sp>
        <p:nvSpPr>
          <p:cNvPr id="5" name="Text Placeholder 5"/>
          <p:cNvSpPr txBox="1">
            <a:spLocks/>
          </p:cNvSpPr>
          <p:nvPr/>
        </p:nvSpPr>
        <p:spPr>
          <a:xfrm>
            <a:off x="774810" y="1104377"/>
            <a:ext cx="10653602" cy="5296423"/>
          </a:xfrm>
          <a:prstGeom prst="rect">
            <a:avLst/>
          </a:prstGeom>
          <a:solidFill>
            <a:schemeClr val="accent5">
              <a:lumMod val="40000"/>
              <a:lumOff val="60000"/>
              <a:alpha val="20000"/>
            </a:schemeClr>
          </a:solidFill>
          <a:ln w="12700">
            <a:solidFill>
              <a:schemeClr val="accent5">
                <a:lumMod val="60000"/>
                <a:lumOff val="40000"/>
              </a:schemeClr>
            </a:solidFill>
          </a:ln>
        </p:spPr>
        <p:txBody>
          <a:bodyPr vert="horz" wrap="square" lIns="144000" tIns="108000" rIns="144000" bIns="108000" rtlCol="0">
            <a:spAutoFit/>
          </a:bodyPr>
          <a:lstStyle>
            <a:lvl1pPr indent="0">
              <a:lnSpc>
                <a:spcPct val="100000"/>
              </a:lnSpc>
              <a:spcBef>
                <a:spcPts val="0"/>
              </a:spcBef>
              <a:spcAft>
                <a:spcPts val="0"/>
              </a:spcAft>
              <a:buClr>
                <a:srgbClr val="F2B254"/>
              </a:buClr>
              <a:buSzPct val="100000"/>
              <a:buFont typeface="Wingdings" panose="05000000000000000000" pitchFamily="2" charset="2"/>
              <a:buNone/>
              <a:defRPr lang="en-US"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defRPr>
            </a:lvl1pPr>
            <a:lvl2pPr indent="-231606">
              <a:lnSpc>
                <a:spcPct val="105000"/>
              </a:lnSpc>
              <a:spcBef>
                <a:spcPts val="600"/>
              </a:spcBef>
              <a:spcAft>
                <a:spcPts val="600"/>
              </a:spcAft>
              <a:buClr>
                <a:schemeClr val="accent1"/>
              </a:buClr>
              <a:buSzPct val="80000"/>
              <a:buFont typeface="Wingdings" panose="05000000000000000000" pitchFamily="2" charset="2"/>
              <a:buChar char="§"/>
              <a:defRPr sz="3200" b="0"/>
            </a:lvl2pPr>
            <a:lvl3pPr marL="914240" indent="-231606">
              <a:lnSpc>
                <a:spcPct val="105000"/>
              </a:lnSpc>
              <a:spcBef>
                <a:spcPts val="600"/>
              </a:spcBef>
              <a:spcAft>
                <a:spcPts val="600"/>
              </a:spcAft>
              <a:buClr>
                <a:srgbClr val="EF9A1D"/>
              </a:buClr>
              <a:buSzPct val="80000"/>
              <a:buFont typeface="Wingdings" panose="05000000000000000000" pitchFamily="2" charset="2"/>
              <a:buChar char="§"/>
              <a:defRPr sz="3000" b="0"/>
            </a:lvl3pPr>
            <a:lvl4pPr marL="1218987" indent="-231606">
              <a:lnSpc>
                <a:spcPct val="105000"/>
              </a:lnSpc>
              <a:spcBef>
                <a:spcPts val="600"/>
              </a:spcBef>
              <a:spcAft>
                <a:spcPts val="600"/>
              </a:spcAft>
              <a:buClr>
                <a:srgbClr val="ED9411"/>
              </a:buClr>
              <a:buSzPct val="80000"/>
              <a:buFont typeface="Wingdings" panose="05000000000000000000" pitchFamily="2" charset="2"/>
              <a:buChar char="§"/>
              <a:defRPr sz="2800" b="0"/>
            </a:lvl4pPr>
            <a:lvl5pPr marL="1523733" indent="-231606">
              <a:lnSpc>
                <a:spcPct val="105000"/>
              </a:lnSpc>
              <a:spcBef>
                <a:spcPts val="600"/>
              </a:spcBef>
              <a:spcAft>
                <a:spcPts val="600"/>
              </a:spcAft>
              <a:buClr>
                <a:srgbClr val="E28D10"/>
              </a:buClr>
              <a:buSzPct val="80000"/>
              <a:buFont typeface="Wingdings" panose="05000000000000000000" pitchFamily="2" charset="2"/>
              <a:buChar char="§"/>
              <a:defRPr sz="2600" b="0"/>
            </a:lvl5pPr>
            <a:lvl6pPr marL="1828480" indent="-231606">
              <a:lnSpc>
                <a:spcPct val="90000"/>
              </a:lnSpc>
              <a:spcBef>
                <a:spcPts val="800"/>
              </a:spcBef>
              <a:buClr>
                <a:schemeClr val="accent1"/>
              </a:buClr>
              <a:buSzPct val="80000"/>
              <a:buFont typeface="Arial" pitchFamily="34" charset="0"/>
              <a:buChar char="•"/>
              <a:defRPr sz="2000"/>
            </a:lvl6pPr>
            <a:lvl7pPr marL="2133227" indent="-231606">
              <a:lnSpc>
                <a:spcPct val="90000"/>
              </a:lnSpc>
              <a:spcBef>
                <a:spcPts val="800"/>
              </a:spcBef>
              <a:buClr>
                <a:schemeClr val="accent1"/>
              </a:buClr>
              <a:buSzPct val="80000"/>
              <a:buFont typeface="Arial" pitchFamily="34" charset="0"/>
              <a:buChar char="•"/>
              <a:defRPr sz="2000"/>
            </a:lvl7pPr>
            <a:lvl8pPr marL="2437972" indent="-231606">
              <a:lnSpc>
                <a:spcPct val="90000"/>
              </a:lnSpc>
              <a:spcBef>
                <a:spcPts val="800"/>
              </a:spcBef>
              <a:buClr>
                <a:schemeClr val="accent1"/>
              </a:buClr>
              <a:buSzPct val="80000"/>
              <a:buFont typeface="Arial" pitchFamily="34" charset="0"/>
              <a:buChar char="•"/>
              <a:defRPr sz="2000" baseline="0"/>
            </a:lvl8pPr>
            <a:lvl9pPr marL="2742720" indent="-231606">
              <a:lnSpc>
                <a:spcPct val="90000"/>
              </a:lnSpc>
              <a:spcBef>
                <a:spcPts val="800"/>
              </a:spcBef>
              <a:buClr>
                <a:schemeClr val="accent1"/>
              </a:buClr>
              <a:buSzPct val="80000"/>
              <a:buFont typeface="Arial" pitchFamily="34" charset="0"/>
              <a:buChar char="•"/>
              <a:defRPr sz="2000" baseline="0"/>
            </a:lvl9pPr>
          </a:lstStyle>
          <a:p>
            <a:r>
              <a:rPr lang="en-US" sz="2200" dirty="0"/>
              <a:t>ArrayList&lt;String&gt; names = new ArrayList&lt;String&gt;() {{</a:t>
            </a:r>
          </a:p>
          <a:p>
            <a:r>
              <a:rPr lang="en-US" sz="2200" dirty="0"/>
              <a:t>	add("Peter");</a:t>
            </a:r>
          </a:p>
          <a:p>
            <a:r>
              <a:rPr lang="en-US" sz="2200" dirty="0"/>
              <a:t>	add("Maria");</a:t>
            </a:r>
          </a:p>
          <a:p>
            <a:r>
              <a:rPr lang="en-US" sz="2200" dirty="0"/>
              <a:t>	add("Katya");</a:t>
            </a:r>
          </a:p>
          <a:p>
            <a:r>
              <a:rPr lang="en-US" sz="2200" dirty="0"/>
              <a:t>	add("Todor");			</a:t>
            </a:r>
          </a:p>
          <a:p>
            <a:r>
              <a:rPr lang="en-US" sz="2200" dirty="0"/>
              <a:t>}};</a:t>
            </a:r>
          </a:p>
          <a:p>
            <a:r>
              <a:rPr lang="en-US" sz="2200" dirty="0"/>
              <a:t>names.add("Nakov"); // Peter, Maria, Katya, Todor, Nakov</a:t>
            </a:r>
          </a:p>
          <a:p>
            <a:r>
              <a:rPr lang="en-US" sz="2200" dirty="0"/>
              <a:t>names.remove(0); // Maria, Katya, Todor, Nakov</a:t>
            </a:r>
          </a:p>
          <a:p>
            <a:r>
              <a:rPr lang="en-US" sz="2200" dirty="0"/>
              <a:t>names.remove(1); // Maria, Todor, Nakov</a:t>
            </a:r>
          </a:p>
          <a:p>
            <a:r>
              <a:rPr lang="en-US" sz="2200" dirty="0"/>
              <a:t>names.remove("Todor"); // Maria, Nakov</a:t>
            </a:r>
          </a:p>
          <a:p>
            <a:r>
              <a:rPr lang="en-US" sz="2200" dirty="0"/>
              <a:t>names.addAll(Arrays.asList("Alice", "Tedy"));</a:t>
            </a:r>
          </a:p>
          <a:p>
            <a:r>
              <a:rPr lang="en-US" sz="2200" dirty="0"/>
              <a:t>   // Maria, Nakov, Alice, Tedy</a:t>
            </a:r>
          </a:p>
          <a:p>
            <a:r>
              <a:rPr lang="en-US" sz="2200" dirty="0"/>
              <a:t>names.add(3, "Sylvia"); // Maria, Nakov, Alice, Sylvia, Tedy</a:t>
            </a:r>
          </a:p>
          <a:p>
            <a:r>
              <a:rPr lang="en-US" sz="2200" dirty="0"/>
              <a:t>names.set(2, "Mike"); // Maria, Nakov, Mike, Sylvia, Tedy</a:t>
            </a:r>
          </a:p>
          <a:p>
            <a:r>
              <a:rPr lang="en-US" sz="2200" dirty="0"/>
              <a:t>System.out.println(names);</a:t>
            </a:r>
          </a:p>
        </p:txBody>
      </p:sp>
    </p:spTree>
    <p:extLst>
      <p:ext uri="{BB962C8B-B14F-4D97-AF65-F5344CB8AC3E}">
        <p14:creationId xmlns:p14="http://schemas.microsoft.com/office/powerpoint/2010/main" val="39376440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solidFill>
                  <a:prstClr val="white">
                    <a:tint val="75000"/>
                  </a:prstClr>
                </a:solidFill>
              </a:rPr>
              <a:pPr/>
              <a:t>34</a:t>
            </a:fld>
            <a:endParaRPr lang="en-US" dirty="0">
              <a:solidFill>
                <a:prstClr val="white">
                  <a:tint val="75000"/>
                </a:prstClr>
              </a:solidFill>
            </a:endParaRPr>
          </a:p>
        </p:txBody>
      </p:sp>
      <p:sp>
        <p:nvSpPr>
          <p:cNvPr id="4" name="Title 3"/>
          <p:cNvSpPr>
            <a:spLocks noGrp="1"/>
          </p:cNvSpPr>
          <p:nvPr>
            <p:ph type="title"/>
          </p:nvPr>
        </p:nvSpPr>
        <p:spPr/>
        <p:txBody>
          <a:bodyPr/>
          <a:lstStyle/>
          <a:p>
            <a:r>
              <a:rPr lang="en-US" dirty="0"/>
              <a:t>Collections: </a:t>
            </a:r>
            <a:r>
              <a:rPr lang="en-US" noProof="1">
                <a:latin typeface="Consolas" panose="020B0609020204030204" pitchFamily="49" charset="0"/>
                <a:cs typeface="Consolas" panose="020B0609020204030204" pitchFamily="49" charset="0"/>
              </a:rPr>
              <a:t>ArrayList&lt;Integer&gt;</a:t>
            </a:r>
            <a:endParaRPr lang="en-US" dirty="0"/>
          </a:p>
        </p:txBody>
      </p:sp>
      <p:sp>
        <p:nvSpPr>
          <p:cNvPr id="5" name="Text Placeholder 5"/>
          <p:cNvSpPr txBox="1">
            <a:spLocks/>
          </p:cNvSpPr>
          <p:nvPr/>
        </p:nvSpPr>
        <p:spPr>
          <a:xfrm>
            <a:off x="927210" y="1398510"/>
            <a:ext cx="10348802" cy="4849890"/>
          </a:xfrm>
          <a:prstGeom prst="rect">
            <a:avLst/>
          </a:prstGeom>
          <a:solidFill>
            <a:schemeClr val="accent5">
              <a:lumMod val="40000"/>
              <a:lumOff val="60000"/>
              <a:alpha val="20000"/>
            </a:schemeClr>
          </a:solidFill>
          <a:ln w="12700">
            <a:solidFill>
              <a:schemeClr val="accent5">
                <a:lumMod val="60000"/>
                <a:lumOff val="40000"/>
              </a:schemeClr>
            </a:solidFill>
          </a:ln>
        </p:spPr>
        <p:txBody>
          <a:bodyPr vert="horz" wrap="square" lIns="144000" tIns="108000" rIns="144000" bIns="108000" rtlCol="0">
            <a:spAutoFit/>
          </a:bodyPr>
          <a:lstStyle>
            <a:lvl1pPr indent="0">
              <a:lnSpc>
                <a:spcPct val="100000"/>
              </a:lnSpc>
              <a:spcBef>
                <a:spcPts val="0"/>
              </a:spcBef>
              <a:spcAft>
                <a:spcPts val="0"/>
              </a:spcAft>
              <a:buClr>
                <a:srgbClr val="F2B254"/>
              </a:buClr>
              <a:buSzPct val="100000"/>
              <a:buFont typeface="Wingdings" panose="05000000000000000000" pitchFamily="2" charset="2"/>
              <a:buNone/>
              <a:defRPr lang="en-US"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defRPr>
            </a:lvl1pPr>
            <a:lvl2pPr indent="-231606">
              <a:lnSpc>
                <a:spcPct val="105000"/>
              </a:lnSpc>
              <a:spcBef>
                <a:spcPts val="600"/>
              </a:spcBef>
              <a:spcAft>
                <a:spcPts val="600"/>
              </a:spcAft>
              <a:buClr>
                <a:schemeClr val="accent1"/>
              </a:buClr>
              <a:buSzPct val="80000"/>
              <a:buFont typeface="Wingdings" panose="05000000000000000000" pitchFamily="2" charset="2"/>
              <a:buChar char="§"/>
              <a:defRPr sz="3200" b="0"/>
            </a:lvl2pPr>
            <a:lvl3pPr marL="914240" indent="-231606">
              <a:lnSpc>
                <a:spcPct val="105000"/>
              </a:lnSpc>
              <a:spcBef>
                <a:spcPts val="600"/>
              </a:spcBef>
              <a:spcAft>
                <a:spcPts val="600"/>
              </a:spcAft>
              <a:buClr>
                <a:srgbClr val="EF9A1D"/>
              </a:buClr>
              <a:buSzPct val="80000"/>
              <a:buFont typeface="Wingdings" panose="05000000000000000000" pitchFamily="2" charset="2"/>
              <a:buChar char="§"/>
              <a:defRPr sz="3000" b="0"/>
            </a:lvl3pPr>
            <a:lvl4pPr marL="1218987" indent="-231606">
              <a:lnSpc>
                <a:spcPct val="105000"/>
              </a:lnSpc>
              <a:spcBef>
                <a:spcPts val="600"/>
              </a:spcBef>
              <a:spcAft>
                <a:spcPts val="600"/>
              </a:spcAft>
              <a:buClr>
                <a:srgbClr val="ED9411"/>
              </a:buClr>
              <a:buSzPct val="80000"/>
              <a:buFont typeface="Wingdings" panose="05000000000000000000" pitchFamily="2" charset="2"/>
              <a:buChar char="§"/>
              <a:defRPr sz="2800" b="0"/>
            </a:lvl4pPr>
            <a:lvl5pPr marL="1523733" indent="-231606">
              <a:lnSpc>
                <a:spcPct val="105000"/>
              </a:lnSpc>
              <a:spcBef>
                <a:spcPts val="600"/>
              </a:spcBef>
              <a:spcAft>
                <a:spcPts val="600"/>
              </a:spcAft>
              <a:buClr>
                <a:srgbClr val="E28D10"/>
              </a:buClr>
              <a:buSzPct val="80000"/>
              <a:buFont typeface="Wingdings" panose="05000000000000000000" pitchFamily="2" charset="2"/>
              <a:buChar char="§"/>
              <a:defRPr sz="2600" b="0"/>
            </a:lvl5pPr>
            <a:lvl6pPr marL="1828480" indent="-231606">
              <a:lnSpc>
                <a:spcPct val="90000"/>
              </a:lnSpc>
              <a:spcBef>
                <a:spcPts val="800"/>
              </a:spcBef>
              <a:buClr>
                <a:schemeClr val="accent1"/>
              </a:buClr>
              <a:buSzPct val="80000"/>
              <a:buFont typeface="Arial" pitchFamily="34" charset="0"/>
              <a:buChar char="•"/>
              <a:defRPr sz="2000"/>
            </a:lvl6pPr>
            <a:lvl7pPr marL="2133227" indent="-231606">
              <a:lnSpc>
                <a:spcPct val="90000"/>
              </a:lnSpc>
              <a:spcBef>
                <a:spcPts val="800"/>
              </a:spcBef>
              <a:buClr>
                <a:schemeClr val="accent1"/>
              </a:buClr>
              <a:buSzPct val="80000"/>
              <a:buFont typeface="Arial" pitchFamily="34" charset="0"/>
              <a:buChar char="•"/>
              <a:defRPr sz="2000"/>
            </a:lvl7pPr>
            <a:lvl8pPr marL="2437972" indent="-231606">
              <a:lnSpc>
                <a:spcPct val="90000"/>
              </a:lnSpc>
              <a:spcBef>
                <a:spcPts val="800"/>
              </a:spcBef>
              <a:buClr>
                <a:schemeClr val="accent1"/>
              </a:buClr>
              <a:buSzPct val="80000"/>
              <a:buFont typeface="Arial" pitchFamily="34" charset="0"/>
              <a:buChar char="•"/>
              <a:defRPr sz="2000" baseline="0"/>
            </a:lvl8pPr>
            <a:lvl9pPr marL="2742720" indent="-231606">
              <a:lnSpc>
                <a:spcPct val="90000"/>
              </a:lnSpc>
              <a:spcBef>
                <a:spcPts val="800"/>
              </a:spcBef>
              <a:buClr>
                <a:schemeClr val="accent1"/>
              </a:buClr>
              <a:buSzPct val="80000"/>
              <a:buFont typeface="Arial" pitchFamily="34" charset="0"/>
              <a:buChar char="•"/>
              <a:defRPr sz="2000" baseline="0"/>
            </a:lvl9pPr>
          </a:lstStyle>
          <a:p>
            <a:pPr>
              <a:lnSpc>
                <a:spcPct val="110000"/>
              </a:lnSpc>
            </a:pPr>
            <a:r>
              <a:rPr lang="en-US" sz="2500" dirty="0"/>
              <a:t>// This will not compile!</a:t>
            </a:r>
          </a:p>
          <a:p>
            <a:pPr>
              <a:lnSpc>
                <a:spcPct val="110000"/>
              </a:lnSpc>
            </a:pPr>
            <a:r>
              <a:rPr lang="en-US" sz="2500" dirty="0"/>
              <a:t>ArrayList&lt;int&gt; intArr = new ArrayList&lt;int&gt;();</a:t>
            </a:r>
          </a:p>
          <a:p>
            <a:pPr>
              <a:lnSpc>
                <a:spcPct val="110000"/>
              </a:lnSpc>
            </a:pPr>
            <a:endParaRPr lang="en-US" sz="2500" dirty="0"/>
          </a:p>
          <a:p>
            <a:pPr>
              <a:lnSpc>
                <a:spcPct val="110000"/>
              </a:lnSpc>
            </a:pPr>
            <a:r>
              <a:rPr lang="en-US" sz="2500" dirty="0"/>
              <a:t>ArrayList&lt;Integer&gt; nums = new ArrayList&lt;&gt;(</a:t>
            </a:r>
          </a:p>
          <a:p>
            <a:pPr>
              <a:lnSpc>
                <a:spcPct val="110000"/>
              </a:lnSpc>
            </a:pPr>
            <a:r>
              <a:rPr lang="en-US" sz="2500" dirty="0"/>
              <a:t>    Arrays.asList(5, -3, 10, 25));</a:t>
            </a:r>
          </a:p>
          <a:p>
            <a:pPr>
              <a:lnSpc>
                <a:spcPct val="110000"/>
              </a:lnSpc>
            </a:pPr>
            <a:r>
              <a:rPr lang="en-US" sz="2500" dirty="0"/>
              <a:t>nums.add(55); // 5, -3, 10, 25, 55</a:t>
            </a:r>
          </a:p>
          <a:p>
            <a:pPr>
              <a:lnSpc>
                <a:spcPct val="110000"/>
              </a:lnSpc>
            </a:pPr>
            <a:r>
              <a:rPr lang="en-US" sz="2500" dirty="0"/>
              <a:t>System.out.println(nums.get(0)); // 5</a:t>
            </a:r>
          </a:p>
          <a:p>
            <a:pPr>
              <a:lnSpc>
                <a:spcPct val="110000"/>
              </a:lnSpc>
            </a:pPr>
            <a:r>
              <a:rPr lang="en-US" sz="2500" dirty="0"/>
              <a:t>System.out.println(nums); // [5, -3, 10, 25, 55]</a:t>
            </a:r>
          </a:p>
          <a:p>
            <a:pPr>
              <a:lnSpc>
                <a:spcPct val="110000"/>
              </a:lnSpc>
            </a:pPr>
            <a:r>
              <a:rPr lang="en-US" sz="2500" dirty="0"/>
              <a:t>nums.remove(2); // 5, -3, 25, 55</a:t>
            </a:r>
          </a:p>
          <a:p>
            <a:pPr>
              <a:lnSpc>
                <a:spcPct val="110000"/>
              </a:lnSpc>
            </a:pPr>
            <a:r>
              <a:rPr lang="en-US" sz="2500" dirty="0"/>
              <a:t>nums.set(0, 101); // 101, -3, 25, 55</a:t>
            </a:r>
          </a:p>
          <a:p>
            <a:pPr>
              <a:lnSpc>
                <a:spcPct val="110000"/>
              </a:lnSpc>
            </a:pPr>
            <a:r>
              <a:rPr lang="en-US" sz="2500" dirty="0"/>
              <a:t>System.out.println(nums); // [101, -3, 25, 55]</a:t>
            </a:r>
          </a:p>
        </p:txBody>
      </p:sp>
    </p:spTree>
    <p:extLst>
      <p:ext uri="{BB962C8B-B14F-4D97-AF65-F5344CB8AC3E}">
        <p14:creationId xmlns:p14="http://schemas.microsoft.com/office/powerpoint/2010/main" val="164484256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solidFill>
                  <a:prstClr val="white">
                    <a:tint val="75000"/>
                  </a:prstClr>
                </a:solidFill>
              </a:rPr>
              <a:pPr/>
              <a:t>35</a:t>
            </a:fld>
            <a:endParaRPr lang="en-US" dirty="0">
              <a:solidFill>
                <a:prstClr val="white">
                  <a:tint val="75000"/>
                </a:prstClr>
              </a:solidFill>
            </a:endParaRPr>
          </a:p>
        </p:txBody>
      </p:sp>
      <p:sp>
        <p:nvSpPr>
          <p:cNvPr id="4" name="Title 3"/>
          <p:cNvSpPr>
            <a:spLocks noGrp="1"/>
          </p:cNvSpPr>
          <p:nvPr>
            <p:ph type="title"/>
          </p:nvPr>
        </p:nvSpPr>
        <p:spPr/>
        <p:txBody>
          <a:bodyPr>
            <a:normAutofit/>
          </a:bodyPr>
          <a:lstStyle/>
          <a:p>
            <a:r>
              <a:rPr lang="en-US" noProof="1">
                <a:latin typeface="Consolas" panose="020B0609020204030204" pitchFamily="49" charset="0"/>
                <a:cs typeface="Consolas" panose="020B0609020204030204" pitchFamily="49" charset="0"/>
              </a:rPr>
              <a:t>HashSet&lt;E&gt;</a:t>
            </a:r>
            <a:r>
              <a:rPr lang="en-US" dirty="0"/>
              <a:t> and </a:t>
            </a:r>
            <a:r>
              <a:rPr lang="en-US" noProof="1">
                <a:latin typeface="Consolas" panose="020B0609020204030204" pitchFamily="49" charset="0"/>
                <a:cs typeface="Consolas" panose="020B0609020204030204" pitchFamily="49" charset="0"/>
              </a:rPr>
              <a:t>TreeSet&lt;E&gt;</a:t>
            </a:r>
            <a:endParaRPr lang="en-US" dirty="0"/>
          </a:p>
        </p:txBody>
      </p:sp>
      <p:sp>
        <p:nvSpPr>
          <p:cNvPr id="5" name="Text Placeholder 5"/>
          <p:cNvSpPr txBox="1">
            <a:spLocks/>
          </p:cNvSpPr>
          <p:nvPr/>
        </p:nvSpPr>
        <p:spPr>
          <a:xfrm>
            <a:off x="912812" y="1295400"/>
            <a:ext cx="10210800" cy="4931707"/>
          </a:xfrm>
          <a:prstGeom prst="rect">
            <a:avLst/>
          </a:prstGeom>
          <a:solidFill>
            <a:schemeClr val="accent5">
              <a:lumMod val="40000"/>
              <a:lumOff val="60000"/>
              <a:alpha val="20000"/>
            </a:schemeClr>
          </a:solidFill>
          <a:ln w="12700">
            <a:solidFill>
              <a:schemeClr val="accent5">
                <a:lumMod val="60000"/>
                <a:lumOff val="40000"/>
              </a:schemeClr>
            </a:solidFill>
          </a:ln>
        </p:spPr>
        <p:txBody>
          <a:bodyPr vert="horz" wrap="square" lIns="144000" tIns="108000" rIns="144000" bIns="108000" rtlCol="0">
            <a:spAutoFit/>
          </a:bodyPr>
          <a:lstStyle>
            <a:lvl1pPr indent="0">
              <a:lnSpc>
                <a:spcPct val="100000"/>
              </a:lnSpc>
              <a:spcBef>
                <a:spcPts val="0"/>
              </a:spcBef>
              <a:spcAft>
                <a:spcPts val="0"/>
              </a:spcAft>
              <a:buClr>
                <a:srgbClr val="F2B254"/>
              </a:buClr>
              <a:buSzPct val="100000"/>
              <a:buFont typeface="Wingdings" panose="05000000000000000000" pitchFamily="2" charset="2"/>
              <a:buNone/>
              <a:defRPr lang="en-US"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defRPr>
            </a:lvl1pPr>
            <a:lvl2pPr indent="-231606">
              <a:lnSpc>
                <a:spcPct val="105000"/>
              </a:lnSpc>
              <a:spcBef>
                <a:spcPts val="600"/>
              </a:spcBef>
              <a:spcAft>
                <a:spcPts val="600"/>
              </a:spcAft>
              <a:buClr>
                <a:schemeClr val="accent1"/>
              </a:buClr>
              <a:buSzPct val="80000"/>
              <a:buFont typeface="Wingdings" panose="05000000000000000000" pitchFamily="2" charset="2"/>
              <a:buChar char="§"/>
              <a:defRPr sz="3200" b="0"/>
            </a:lvl2pPr>
            <a:lvl3pPr marL="914240" indent="-231606">
              <a:lnSpc>
                <a:spcPct val="105000"/>
              </a:lnSpc>
              <a:spcBef>
                <a:spcPts val="600"/>
              </a:spcBef>
              <a:spcAft>
                <a:spcPts val="600"/>
              </a:spcAft>
              <a:buClr>
                <a:srgbClr val="EF9A1D"/>
              </a:buClr>
              <a:buSzPct val="80000"/>
              <a:buFont typeface="Wingdings" panose="05000000000000000000" pitchFamily="2" charset="2"/>
              <a:buChar char="§"/>
              <a:defRPr sz="3000" b="0"/>
            </a:lvl3pPr>
            <a:lvl4pPr marL="1218987" indent="-231606">
              <a:lnSpc>
                <a:spcPct val="105000"/>
              </a:lnSpc>
              <a:spcBef>
                <a:spcPts val="600"/>
              </a:spcBef>
              <a:spcAft>
                <a:spcPts val="600"/>
              </a:spcAft>
              <a:buClr>
                <a:srgbClr val="ED9411"/>
              </a:buClr>
              <a:buSzPct val="80000"/>
              <a:buFont typeface="Wingdings" panose="05000000000000000000" pitchFamily="2" charset="2"/>
              <a:buChar char="§"/>
              <a:defRPr sz="2800" b="0"/>
            </a:lvl4pPr>
            <a:lvl5pPr marL="1523733" indent="-231606">
              <a:lnSpc>
                <a:spcPct val="105000"/>
              </a:lnSpc>
              <a:spcBef>
                <a:spcPts val="600"/>
              </a:spcBef>
              <a:spcAft>
                <a:spcPts val="600"/>
              </a:spcAft>
              <a:buClr>
                <a:srgbClr val="E28D10"/>
              </a:buClr>
              <a:buSzPct val="80000"/>
              <a:buFont typeface="Wingdings" panose="05000000000000000000" pitchFamily="2" charset="2"/>
              <a:buChar char="§"/>
              <a:defRPr sz="2600" b="0"/>
            </a:lvl5pPr>
            <a:lvl6pPr marL="1828480" indent="-231606">
              <a:lnSpc>
                <a:spcPct val="90000"/>
              </a:lnSpc>
              <a:spcBef>
                <a:spcPts val="800"/>
              </a:spcBef>
              <a:buClr>
                <a:schemeClr val="accent1"/>
              </a:buClr>
              <a:buSzPct val="80000"/>
              <a:buFont typeface="Arial" pitchFamily="34" charset="0"/>
              <a:buChar char="•"/>
              <a:defRPr sz="2000"/>
            </a:lvl6pPr>
            <a:lvl7pPr marL="2133227" indent="-231606">
              <a:lnSpc>
                <a:spcPct val="90000"/>
              </a:lnSpc>
              <a:spcBef>
                <a:spcPts val="800"/>
              </a:spcBef>
              <a:buClr>
                <a:schemeClr val="accent1"/>
              </a:buClr>
              <a:buSzPct val="80000"/>
              <a:buFont typeface="Arial" pitchFamily="34" charset="0"/>
              <a:buChar char="•"/>
              <a:defRPr sz="2000"/>
            </a:lvl7pPr>
            <a:lvl8pPr marL="2437972" indent="-231606">
              <a:lnSpc>
                <a:spcPct val="90000"/>
              </a:lnSpc>
              <a:spcBef>
                <a:spcPts val="800"/>
              </a:spcBef>
              <a:buClr>
                <a:schemeClr val="accent1"/>
              </a:buClr>
              <a:buSzPct val="80000"/>
              <a:buFont typeface="Arial" pitchFamily="34" charset="0"/>
              <a:buChar char="•"/>
              <a:defRPr sz="2000" baseline="0"/>
            </a:lvl8pPr>
            <a:lvl9pPr marL="2742720" indent="-231606">
              <a:lnSpc>
                <a:spcPct val="90000"/>
              </a:lnSpc>
              <a:spcBef>
                <a:spcPts val="800"/>
              </a:spcBef>
              <a:buClr>
                <a:schemeClr val="accent1"/>
              </a:buClr>
              <a:buSzPct val="80000"/>
              <a:buFont typeface="Arial" pitchFamily="34" charset="0"/>
              <a:buChar char="•"/>
              <a:defRPr sz="2000" baseline="0"/>
            </a:lvl9pPr>
          </a:lstStyle>
          <a:p>
            <a:pPr>
              <a:lnSpc>
                <a:spcPct val="110000"/>
              </a:lnSpc>
            </a:pPr>
            <a:r>
              <a:rPr lang="en-US" sz="2800" dirty="0"/>
              <a:t>Set&lt;String&gt; set = new TreeSet&lt;String&gt;();</a:t>
            </a:r>
          </a:p>
          <a:p>
            <a:pPr>
              <a:lnSpc>
                <a:spcPct val="110000"/>
              </a:lnSpc>
            </a:pPr>
            <a:r>
              <a:rPr lang="en-US" sz="2800" dirty="0"/>
              <a:t>set.add("Pesho");</a:t>
            </a:r>
          </a:p>
          <a:p>
            <a:pPr>
              <a:lnSpc>
                <a:spcPct val="110000"/>
              </a:lnSpc>
            </a:pPr>
            <a:r>
              <a:rPr lang="en-US" sz="2800" dirty="0"/>
              <a:t>set.add("Tosho");</a:t>
            </a:r>
          </a:p>
          <a:p>
            <a:pPr>
              <a:lnSpc>
                <a:spcPct val="110000"/>
              </a:lnSpc>
            </a:pPr>
            <a:r>
              <a:rPr lang="en-US" sz="2800" dirty="0"/>
              <a:t>set.add("Pesho");</a:t>
            </a:r>
          </a:p>
          <a:p>
            <a:pPr>
              <a:lnSpc>
                <a:spcPct val="110000"/>
              </a:lnSpc>
            </a:pPr>
            <a:r>
              <a:rPr lang="en-US" sz="2800" dirty="0"/>
              <a:t>set.add("Gosho");</a:t>
            </a:r>
          </a:p>
          <a:p>
            <a:pPr>
              <a:lnSpc>
                <a:spcPct val="110000"/>
              </a:lnSpc>
            </a:pPr>
            <a:r>
              <a:rPr lang="en-US" sz="2800" dirty="0"/>
              <a:t>set.add("Maria");</a:t>
            </a:r>
          </a:p>
          <a:p>
            <a:pPr>
              <a:lnSpc>
                <a:spcPct val="110000"/>
              </a:lnSpc>
            </a:pPr>
            <a:r>
              <a:rPr lang="en-US" sz="2800" dirty="0"/>
              <a:t>set.add("Alice");</a:t>
            </a:r>
          </a:p>
          <a:p>
            <a:pPr>
              <a:lnSpc>
                <a:spcPct val="110000"/>
              </a:lnSpc>
            </a:pPr>
            <a:r>
              <a:rPr lang="en-US" sz="2800" dirty="0"/>
              <a:t>set.remove("Pesho");</a:t>
            </a:r>
          </a:p>
          <a:p>
            <a:pPr>
              <a:lnSpc>
                <a:spcPct val="110000"/>
              </a:lnSpc>
            </a:pPr>
            <a:r>
              <a:rPr lang="en-US" sz="2800" dirty="0"/>
              <a:t>System.out.println(set); // [Alice, Gosho, Maria, Tosho]</a:t>
            </a:r>
          </a:p>
        </p:txBody>
      </p:sp>
    </p:spTree>
    <p:extLst>
      <p:ext uri="{BB962C8B-B14F-4D97-AF65-F5344CB8AC3E}">
        <p14:creationId xmlns:p14="http://schemas.microsoft.com/office/powerpoint/2010/main" val="317619870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solidFill>
                  <a:prstClr val="white">
                    <a:tint val="75000"/>
                  </a:prstClr>
                </a:solidFill>
              </a:rPr>
              <a:pPr/>
              <a:t>36</a:t>
            </a:fld>
            <a:endParaRPr lang="en-US" dirty="0">
              <a:solidFill>
                <a:prstClr val="white">
                  <a:tint val="75000"/>
                </a:prstClr>
              </a:solidFill>
            </a:endParaRPr>
          </a:p>
        </p:txBody>
      </p:sp>
      <p:sp>
        <p:nvSpPr>
          <p:cNvPr id="3" name="Content Placeholder 2"/>
          <p:cNvSpPr>
            <a:spLocks noGrp="1"/>
          </p:cNvSpPr>
          <p:nvPr>
            <p:ph idx="1"/>
          </p:nvPr>
        </p:nvSpPr>
        <p:spPr/>
        <p:txBody>
          <a:bodyPr/>
          <a:lstStyle/>
          <a:p>
            <a:r>
              <a:rPr lang="en-US" dirty="0"/>
              <a:t>Maps in Java keep unique &lt;key, value&gt; pairs</a:t>
            </a:r>
          </a:p>
          <a:p>
            <a:pPr marL="304747" lvl="1" indent="-304747">
              <a:buClr>
                <a:srgbClr val="F2B254"/>
              </a:buClr>
              <a:buSzPct val="100000"/>
            </a:pPr>
            <a:r>
              <a:rPr lang="en-US" sz="3400" b="1" noProof="1">
                <a:solidFill>
                  <a:schemeClr val="tx2">
                    <a:lumMod val="75000"/>
                  </a:schemeClr>
                </a:solidFill>
                <a:latin typeface="Consolas" panose="020B0609020204030204" pitchFamily="49" charset="0"/>
                <a:cs typeface="Consolas" panose="020B0609020204030204" pitchFamily="49" charset="0"/>
              </a:rPr>
              <a:t>HashMap&lt;K,</a:t>
            </a:r>
            <a:r>
              <a:rPr lang="en-US" sz="3400" b="1" noProof="1">
                <a:solidFill>
                  <a:schemeClr val="tx2">
                    <a:lumMod val="75000"/>
                  </a:schemeClr>
                </a:solidFill>
                <a:cs typeface="Consolas" panose="020B0609020204030204" pitchFamily="49" charset="0"/>
              </a:rPr>
              <a:t> </a:t>
            </a:r>
            <a:r>
              <a:rPr lang="en-US" sz="3400" b="1" noProof="1">
                <a:solidFill>
                  <a:schemeClr val="tx2">
                    <a:lumMod val="75000"/>
                  </a:schemeClr>
                </a:solidFill>
                <a:latin typeface="Consolas" panose="020B0609020204030204" pitchFamily="49" charset="0"/>
                <a:cs typeface="Consolas" panose="020B0609020204030204" pitchFamily="49" charset="0"/>
              </a:rPr>
              <a:t>V&gt;</a:t>
            </a:r>
          </a:p>
          <a:p>
            <a:pPr marL="609494" lvl="2" indent="-304747">
              <a:buClr>
                <a:srgbClr val="F2B254"/>
              </a:buClr>
              <a:buSzPct val="100000"/>
            </a:pPr>
            <a:r>
              <a:rPr lang="en-US" sz="3400" dirty="0"/>
              <a:t>Keeps a map of elements in a </a:t>
            </a:r>
            <a:r>
              <a:rPr lang="en-US" sz="3400" dirty="0">
                <a:solidFill>
                  <a:schemeClr val="tx2">
                    <a:lumMod val="75000"/>
                  </a:schemeClr>
                </a:solidFill>
              </a:rPr>
              <a:t>hash-table</a:t>
            </a:r>
          </a:p>
          <a:p>
            <a:pPr marL="609494" lvl="2" indent="-304747">
              <a:buClr>
                <a:srgbClr val="F2B254"/>
              </a:buClr>
              <a:buSzPct val="100000"/>
            </a:pPr>
            <a:r>
              <a:rPr lang="en-US" sz="3400" dirty="0"/>
              <a:t>The elements are randomly ordered (by their hash code)</a:t>
            </a:r>
          </a:p>
          <a:p>
            <a:pPr marL="304747" lvl="1" indent="-304747">
              <a:buClr>
                <a:srgbClr val="F2B254"/>
              </a:buClr>
              <a:buSzPct val="100000"/>
            </a:pPr>
            <a:r>
              <a:rPr lang="en-US" sz="3400" b="1" noProof="1">
                <a:solidFill>
                  <a:schemeClr val="tx2">
                    <a:lumMod val="75000"/>
                  </a:schemeClr>
                </a:solidFill>
                <a:latin typeface="Consolas" panose="020B0609020204030204" pitchFamily="49" charset="0"/>
                <a:cs typeface="Consolas" panose="020B0609020204030204" pitchFamily="49" charset="0"/>
              </a:rPr>
              <a:t>TreeMap&lt;K,</a:t>
            </a:r>
            <a:r>
              <a:rPr lang="en-US" sz="3400" b="1" noProof="1">
                <a:solidFill>
                  <a:schemeClr val="tx2">
                    <a:lumMod val="75000"/>
                  </a:schemeClr>
                </a:solidFill>
                <a:cs typeface="Consolas" panose="020B0609020204030204" pitchFamily="49" charset="0"/>
              </a:rPr>
              <a:t> </a:t>
            </a:r>
            <a:r>
              <a:rPr lang="en-US" sz="3400" b="1" noProof="1">
                <a:solidFill>
                  <a:schemeClr val="tx2">
                    <a:lumMod val="75000"/>
                  </a:schemeClr>
                </a:solidFill>
                <a:latin typeface="Consolas" panose="020B0609020204030204" pitchFamily="49" charset="0"/>
                <a:cs typeface="Consolas" panose="020B0609020204030204" pitchFamily="49" charset="0"/>
              </a:rPr>
              <a:t>V&gt;</a:t>
            </a:r>
          </a:p>
          <a:p>
            <a:pPr marL="609494" lvl="2" indent="-304747">
              <a:buClr>
                <a:srgbClr val="F2B254"/>
              </a:buClr>
              <a:buSzPct val="100000"/>
            </a:pPr>
            <a:r>
              <a:rPr lang="en-US" sz="3400" dirty="0"/>
              <a:t>Keeps a set of elements in a </a:t>
            </a:r>
            <a:r>
              <a:rPr lang="en-US" sz="3400" dirty="0">
                <a:solidFill>
                  <a:schemeClr val="tx2">
                    <a:lumMod val="75000"/>
                  </a:schemeClr>
                </a:solidFill>
              </a:rPr>
              <a:t>red-black ordered search tree</a:t>
            </a:r>
          </a:p>
          <a:p>
            <a:pPr marL="609494" lvl="2" indent="-304747">
              <a:buClr>
                <a:srgbClr val="F2B254"/>
              </a:buClr>
              <a:buSzPct val="100000"/>
            </a:pPr>
            <a:r>
              <a:rPr lang="en-US" sz="3400" dirty="0"/>
              <a:t>The elements are ordered incrementally by their key</a:t>
            </a:r>
            <a:endParaRPr lang="en-US" dirty="0"/>
          </a:p>
        </p:txBody>
      </p:sp>
      <p:sp>
        <p:nvSpPr>
          <p:cNvPr id="4" name="Title 3"/>
          <p:cNvSpPr>
            <a:spLocks noGrp="1"/>
          </p:cNvSpPr>
          <p:nvPr>
            <p:ph type="title"/>
          </p:nvPr>
        </p:nvSpPr>
        <p:spPr/>
        <p:txBody>
          <a:bodyPr/>
          <a:lstStyle/>
          <a:p>
            <a:r>
              <a:rPr lang="en-US" dirty="0" err="1"/>
              <a:t>Colections</a:t>
            </a:r>
            <a:r>
              <a:rPr lang="en-US" dirty="0"/>
              <a:t>: Maps in Java</a:t>
            </a:r>
          </a:p>
        </p:txBody>
      </p:sp>
    </p:spTree>
    <p:extLst>
      <p:ext uri="{BB962C8B-B14F-4D97-AF65-F5344CB8AC3E}">
        <p14:creationId xmlns:p14="http://schemas.microsoft.com/office/powerpoint/2010/main" val="378354933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solidFill>
                  <a:prstClr val="white">
                    <a:tint val="75000"/>
                  </a:prstClr>
                </a:solidFill>
              </a:rPr>
              <a:pPr/>
              <a:t>37</a:t>
            </a:fld>
            <a:endParaRPr lang="en-US" dirty="0">
              <a:solidFill>
                <a:prstClr val="white">
                  <a:tint val="75000"/>
                </a:prstClr>
              </a:solidFill>
            </a:endParaRPr>
          </a:p>
        </p:txBody>
      </p:sp>
      <p:sp>
        <p:nvSpPr>
          <p:cNvPr id="3" name="Content Placeholder 2"/>
          <p:cNvSpPr>
            <a:spLocks noGrp="1"/>
          </p:cNvSpPr>
          <p:nvPr>
            <p:ph idx="1"/>
          </p:nvPr>
        </p:nvSpPr>
        <p:spPr>
          <a:xfrm>
            <a:off x="190413" y="990600"/>
            <a:ext cx="11804822" cy="5570355"/>
          </a:xfrm>
        </p:spPr>
        <p:txBody>
          <a:bodyPr/>
          <a:lstStyle/>
          <a:p>
            <a:r>
              <a:rPr lang="en-US" dirty="0"/>
              <a:t>Counting </a:t>
            </a:r>
            <a:r>
              <a:rPr lang="en-US"/>
              <a:t>words occurrences </a:t>
            </a:r>
            <a:r>
              <a:rPr lang="en-US" dirty="0"/>
              <a:t>in a list:</a:t>
            </a:r>
          </a:p>
        </p:txBody>
      </p:sp>
      <p:sp>
        <p:nvSpPr>
          <p:cNvPr id="4" name="Title 3"/>
          <p:cNvSpPr>
            <a:spLocks noGrp="1"/>
          </p:cNvSpPr>
          <p:nvPr>
            <p:ph type="title"/>
          </p:nvPr>
        </p:nvSpPr>
        <p:spPr/>
        <p:txBody>
          <a:bodyPr>
            <a:normAutofit/>
          </a:bodyPr>
          <a:lstStyle/>
          <a:p>
            <a:r>
              <a:rPr lang="en-US" noProof="1">
                <a:latin typeface="Consolas" panose="020B0609020204030204" pitchFamily="49" charset="0"/>
                <a:cs typeface="Consolas" panose="020B0609020204030204" pitchFamily="49" charset="0"/>
              </a:rPr>
              <a:t>HashMap&lt;K,</a:t>
            </a:r>
            <a:r>
              <a:rPr lang="en-US" noProof="1">
                <a:cs typeface="Consolas" panose="020B0609020204030204" pitchFamily="49" charset="0"/>
              </a:rPr>
              <a:t> </a:t>
            </a:r>
            <a:r>
              <a:rPr lang="en-US" noProof="1">
                <a:latin typeface="Consolas" panose="020B0609020204030204" pitchFamily="49" charset="0"/>
                <a:cs typeface="Consolas" panose="020B0609020204030204" pitchFamily="49" charset="0"/>
              </a:rPr>
              <a:t>V&gt;</a:t>
            </a:r>
            <a:r>
              <a:rPr lang="bg-BG" noProof="1">
                <a:latin typeface="+mn-lt"/>
                <a:cs typeface="Consolas" panose="020B0609020204030204" pitchFamily="49" charset="0"/>
              </a:rPr>
              <a:t> </a:t>
            </a:r>
            <a:r>
              <a:rPr lang="en-US" dirty="0"/>
              <a:t>– Examples</a:t>
            </a:r>
          </a:p>
        </p:txBody>
      </p:sp>
      <p:sp>
        <p:nvSpPr>
          <p:cNvPr id="5" name="Text Placeholder 5"/>
          <p:cNvSpPr txBox="1">
            <a:spLocks/>
          </p:cNvSpPr>
          <p:nvPr/>
        </p:nvSpPr>
        <p:spPr>
          <a:xfrm>
            <a:off x="669814" y="1798990"/>
            <a:ext cx="10834798" cy="4601810"/>
          </a:xfrm>
          <a:prstGeom prst="rect">
            <a:avLst/>
          </a:prstGeom>
          <a:solidFill>
            <a:schemeClr val="accent5">
              <a:lumMod val="40000"/>
              <a:lumOff val="60000"/>
              <a:alpha val="20000"/>
            </a:schemeClr>
          </a:solidFill>
          <a:ln w="12700">
            <a:solidFill>
              <a:schemeClr val="accent5">
                <a:lumMod val="60000"/>
                <a:lumOff val="40000"/>
              </a:schemeClr>
            </a:solidFill>
          </a:ln>
        </p:spPr>
        <p:txBody>
          <a:bodyPr vert="horz" wrap="square" lIns="144000" tIns="108000" rIns="144000" bIns="108000" rtlCol="0">
            <a:spAutoFit/>
          </a:bodyPr>
          <a:lstStyle>
            <a:lvl1pPr indent="0">
              <a:lnSpc>
                <a:spcPct val="100000"/>
              </a:lnSpc>
              <a:spcBef>
                <a:spcPts val="0"/>
              </a:spcBef>
              <a:spcAft>
                <a:spcPts val="0"/>
              </a:spcAft>
              <a:buClr>
                <a:srgbClr val="F2B254"/>
              </a:buClr>
              <a:buSzPct val="100000"/>
              <a:buFont typeface="Wingdings" panose="05000000000000000000" pitchFamily="2" charset="2"/>
              <a:buNone/>
              <a:defRPr lang="en-US"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defRPr>
            </a:lvl1pPr>
            <a:lvl2pPr indent="-231606">
              <a:lnSpc>
                <a:spcPct val="105000"/>
              </a:lnSpc>
              <a:spcBef>
                <a:spcPts val="600"/>
              </a:spcBef>
              <a:spcAft>
                <a:spcPts val="600"/>
              </a:spcAft>
              <a:buClr>
                <a:schemeClr val="accent1"/>
              </a:buClr>
              <a:buSzPct val="80000"/>
              <a:buFont typeface="Wingdings" panose="05000000000000000000" pitchFamily="2" charset="2"/>
              <a:buChar char="§"/>
              <a:defRPr sz="3200" b="0"/>
            </a:lvl2pPr>
            <a:lvl3pPr marL="914240" indent="-231606">
              <a:lnSpc>
                <a:spcPct val="105000"/>
              </a:lnSpc>
              <a:spcBef>
                <a:spcPts val="600"/>
              </a:spcBef>
              <a:spcAft>
                <a:spcPts val="600"/>
              </a:spcAft>
              <a:buClr>
                <a:srgbClr val="EF9A1D"/>
              </a:buClr>
              <a:buSzPct val="80000"/>
              <a:buFont typeface="Wingdings" panose="05000000000000000000" pitchFamily="2" charset="2"/>
              <a:buChar char="§"/>
              <a:defRPr sz="3000" b="0"/>
            </a:lvl3pPr>
            <a:lvl4pPr marL="1218987" indent="-231606">
              <a:lnSpc>
                <a:spcPct val="105000"/>
              </a:lnSpc>
              <a:spcBef>
                <a:spcPts val="600"/>
              </a:spcBef>
              <a:spcAft>
                <a:spcPts val="600"/>
              </a:spcAft>
              <a:buClr>
                <a:srgbClr val="ED9411"/>
              </a:buClr>
              <a:buSzPct val="80000"/>
              <a:buFont typeface="Wingdings" panose="05000000000000000000" pitchFamily="2" charset="2"/>
              <a:buChar char="§"/>
              <a:defRPr sz="2800" b="0"/>
            </a:lvl4pPr>
            <a:lvl5pPr marL="1523733" indent="-231606">
              <a:lnSpc>
                <a:spcPct val="105000"/>
              </a:lnSpc>
              <a:spcBef>
                <a:spcPts val="600"/>
              </a:spcBef>
              <a:spcAft>
                <a:spcPts val="600"/>
              </a:spcAft>
              <a:buClr>
                <a:srgbClr val="E28D10"/>
              </a:buClr>
              <a:buSzPct val="80000"/>
              <a:buFont typeface="Wingdings" panose="05000000000000000000" pitchFamily="2" charset="2"/>
              <a:buChar char="§"/>
              <a:defRPr sz="2600" b="0"/>
            </a:lvl5pPr>
            <a:lvl6pPr marL="1828480" indent="-231606">
              <a:lnSpc>
                <a:spcPct val="90000"/>
              </a:lnSpc>
              <a:spcBef>
                <a:spcPts val="800"/>
              </a:spcBef>
              <a:buClr>
                <a:schemeClr val="accent1"/>
              </a:buClr>
              <a:buSzPct val="80000"/>
              <a:buFont typeface="Arial" pitchFamily="34" charset="0"/>
              <a:buChar char="•"/>
              <a:defRPr sz="2000"/>
            </a:lvl6pPr>
            <a:lvl7pPr marL="2133227" indent="-231606">
              <a:lnSpc>
                <a:spcPct val="90000"/>
              </a:lnSpc>
              <a:spcBef>
                <a:spcPts val="800"/>
              </a:spcBef>
              <a:buClr>
                <a:schemeClr val="accent1"/>
              </a:buClr>
              <a:buSzPct val="80000"/>
              <a:buFont typeface="Arial" pitchFamily="34" charset="0"/>
              <a:buChar char="•"/>
              <a:defRPr sz="2000"/>
            </a:lvl7pPr>
            <a:lvl8pPr marL="2437972" indent="-231606">
              <a:lnSpc>
                <a:spcPct val="90000"/>
              </a:lnSpc>
              <a:spcBef>
                <a:spcPts val="800"/>
              </a:spcBef>
              <a:buClr>
                <a:schemeClr val="accent1"/>
              </a:buClr>
              <a:buSzPct val="80000"/>
              <a:buFont typeface="Arial" pitchFamily="34" charset="0"/>
              <a:buChar char="•"/>
              <a:defRPr sz="2000" baseline="0"/>
            </a:lvl8pPr>
            <a:lvl9pPr marL="2742720" indent="-231606">
              <a:lnSpc>
                <a:spcPct val="90000"/>
              </a:lnSpc>
              <a:spcBef>
                <a:spcPts val="800"/>
              </a:spcBef>
              <a:buClr>
                <a:schemeClr val="accent1"/>
              </a:buClr>
              <a:buSzPct val="80000"/>
              <a:buFont typeface="Arial" pitchFamily="34" charset="0"/>
              <a:buChar char="•"/>
              <a:defRPr sz="2000" baseline="0"/>
            </a:lvl9pPr>
          </a:lstStyle>
          <a:p>
            <a:pPr>
              <a:lnSpc>
                <a:spcPct val="110000"/>
              </a:lnSpc>
            </a:pPr>
            <a:r>
              <a:rPr lang="en-US" sz="2200" dirty="0"/>
              <a:t>String[] words = { "yes", "hi", "hello", "hi", "welcome",</a:t>
            </a:r>
          </a:p>
          <a:p>
            <a:pPr>
              <a:lnSpc>
                <a:spcPct val="110000"/>
              </a:lnSpc>
            </a:pPr>
            <a:r>
              <a:rPr lang="en-US" sz="2200" dirty="0"/>
              <a:t>  "yes", "yes", "welcome", "hi", "yes", "hello", "yes" };</a:t>
            </a:r>
          </a:p>
          <a:p>
            <a:pPr>
              <a:lnSpc>
                <a:spcPct val="110000"/>
              </a:lnSpc>
              <a:spcBef>
                <a:spcPts val="1200"/>
              </a:spcBef>
            </a:pPr>
            <a:r>
              <a:rPr lang="en-US" sz="2200" dirty="0"/>
              <a:t>Map&lt;String, Integer&gt; wordsCount = new HashMap&lt;String, Integer&gt;();</a:t>
            </a:r>
          </a:p>
          <a:p>
            <a:pPr>
              <a:lnSpc>
                <a:spcPct val="110000"/>
              </a:lnSpc>
            </a:pPr>
            <a:r>
              <a:rPr lang="en-US" sz="2200" dirty="0"/>
              <a:t>for (String word : words) {</a:t>
            </a:r>
          </a:p>
          <a:p>
            <a:pPr>
              <a:lnSpc>
                <a:spcPct val="110000"/>
              </a:lnSpc>
            </a:pPr>
            <a:r>
              <a:rPr lang="en-US" sz="2200" dirty="0"/>
              <a:t>  Integer count = wordsCount.get(word);</a:t>
            </a:r>
          </a:p>
          <a:p>
            <a:pPr>
              <a:lnSpc>
                <a:spcPct val="110000"/>
              </a:lnSpc>
            </a:pPr>
            <a:r>
              <a:rPr lang="en-US" sz="2200" dirty="0"/>
              <a:t>  if (count == null) {</a:t>
            </a:r>
          </a:p>
          <a:p>
            <a:pPr>
              <a:lnSpc>
                <a:spcPct val="110000"/>
              </a:lnSpc>
            </a:pPr>
            <a:r>
              <a:rPr lang="en-US" sz="2200" dirty="0"/>
              <a:t>    count = 0; </a:t>
            </a:r>
          </a:p>
          <a:p>
            <a:pPr>
              <a:lnSpc>
                <a:spcPct val="110000"/>
              </a:lnSpc>
            </a:pPr>
            <a:r>
              <a:rPr lang="en-US" sz="2200" dirty="0"/>
              <a:t>  }</a:t>
            </a:r>
          </a:p>
          <a:p>
            <a:pPr>
              <a:lnSpc>
                <a:spcPct val="110000"/>
              </a:lnSpc>
            </a:pPr>
            <a:r>
              <a:rPr lang="en-US" sz="2200" dirty="0"/>
              <a:t>  wordsCount.put(word, count+1);</a:t>
            </a:r>
          </a:p>
          <a:p>
            <a:pPr>
              <a:lnSpc>
                <a:spcPct val="110000"/>
              </a:lnSpc>
            </a:pPr>
            <a:r>
              <a:rPr lang="en-US" sz="2200" dirty="0"/>
              <a:t>}</a:t>
            </a:r>
          </a:p>
          <a:p>
            <a:pPr>
              <a:lnSpc>
                <a:spcPct val="110000"/>
              </a:lnSpc>
              <a:spcBef>
                <a:spcPts val="1200"/>
              </a:spcBef>
            </a:pPr>
            <a:r>
              <a:rPr lang="en-US" sz="2200" dirty="0"/>
              <a:t>System.out.println(wordsCount); // {hi=3, yes=5, hello=2, welcome=2}</a:t>
            </a:r>
          </a:p>
        </p:txBody>
      </p:sp>
    </p:spTree>
    <p:extLst>
      <p:ext uri="{BB962C8B-B14F-4D97-AF65-F5344CB8AC3E}">
        <p14:creationId xmlns:p14="http://schemas.microsoft.com/office/powerpoint/2010/main" val="44357382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solidFill>
                  <a:prstClr val="white">
                    <a:tint val="75000"/>
                  </a:prstClr>
                </a:solidFill>
              </a:rPr>
              <a:pPr/>
              <a:t>38</a:t>
            </a:fld>
            <a:endParaRPr lang="en-US" dirty="0">
              <a:solidFill>
                <a:prstClr val="white">
                  <a:tint val="75000"/>
                </a:prstClr>
              </a:solidFill>
            </a:endParaRPr>
          </a:p>
        </p:txBody>
      </p:sp>
      <p:sp>
        <p:nvSpPr>
          <p:cNvPr id="3" name="Content Placeholder 2"/>
          <p:cNvSpPr>
            <a:spLocks noGrp="1"/>
          </p:cNvSpPr>
          <p:nvPr>
            <p:ph idx="1"/>
          </p:nvPr>
        </p:nvSpPr>
        <p:spPr>
          <a:xfrm>
            <a:off x="190413" y="1066800"/>
            <a:ext cx="11804822" cy="5570355"/>
          </a:xfrm>
        </p:spPr>
        <p:txBody>
          <a:bodyPr/>
          <a:lstStyle/>
          <a:p>
            <a:r>
              <a:rPr lang="en-US" dirty="0"/>
              <a:t>Students and their grades</a:t>
            </a:r>
          </a:p>
        </p:txBody>
      </p:sp>
      <p:sp>
        <p:nvSpPr>
          <p:cNvPr id="4" name="Title 3"/>
          <p:cNvSpPr>
            <a:spLocks noGrp="1"/>
          </p:cNvSpPr>
          <p:nvPr>
            <p:ph type="title"/>
          </p:nvPr>
        </p:nvSpPr>
        <p:spPr/>
        <p:txBody>
          <a:bodyPr>
            <a:normAutofit/>
          </a:bodyPr>
          <a:lstStyle/>
          <a:p>
            <a:r>
              <a:rPr lang="en-US" noProof="1">
                <a:latin typeface="Consolas" panose="020B0609020204030204" pitchFamily="49" charset="0"/>
                <a:cs typeface="Consolas" panose="020B0609020204030204" pitchFamily="49" charset="0"/>
              </a:rPr>
              <a:t>TreeMap&lt;K,</a:t>
            </a:r>
            <a:r>
              <a:rPr lang="en-US" noProof="1">
                <a:cs typeface="Consolas" panose="020B0609020204030204" pitchFamily="49" charset="0"/>
              </a:rPr>
              <a:t> </a:t>
            </a:r>
            <a:r>
              <a:rPr lang="en-US" noProof="1">
                <a:latin typeface="Consolas" panose="020B0609020204030204" pitchFamily="49" charset="0"/>
                <a:cs typeface="Consolas" panose="020B0609020204030204" pitchFamily="49" charset="0"/>
              </a:rPr>
              <a:t>V&gt;</a:t>
            </a:r>
            <a:r>
              <a:rPr lang="en-US" noProof="1">
                <a:cs typeface="Consolas" panose="020B0609020204030204" pitchFamily="49" charset="0"/>
              </a:rPr>
              <a:t> </a:t>
            </a:r>
            <a:r>
              <a:rPr lang="en-US" dirty="0"/>
              <a:t>– Examples</a:t>
            </a:r>
          </a:p>
        </p:txBody>
      </p:sp>
      <p:sp>
        <p:nvSpPr>
          <p:cNvPr id="5" name="Text Placeholder 5"/>
          <p:cNvSpPr txBox="1">
            <a:spLocks/>
          </p:cNvSpPr>
          <p:nvPr/>
        </p:nvSpPr>
        <p:spPr>
          <a:xfrm>
            <a:off x="684212" y="1967640"/>
            <a:ext cx="10820400" cy="4280760"/>
          </a:xfrm>
          <a:prstGeom prst="rect">
            <a:avLst/>
          </a:prstGeom>
          <a:solidFill>
            <a:schemeClr val="accent5">
              <a:lumMod val="40000"/>
              <a:lumOff val="60000"/>
              <a:alpha val="20000"/>
            </a:schemeClr>
          </a:solidFill>
          <a:ln w="12700">
            <a:solidFill>
              <a:schemeClr val="accent5">
                <a:lumMod val="60000"/>
                <a:lumOff val="40000"/>
              </a:schemeClr>
            </a:solidFill>
          </a:ln>
        </p:spPr>
        <p:txBody>
          <a:bodyPr vert="horz" wrap="square" lIns="144000" tIns="108000" rIns="144000" bIns="108000" rtlCol="0">
            <a:spAutoFit/>
          </a:bodyPr>
          <a:lstStyle>
            <a:lvl1pPr indent="0">
              <a:lnSpc>
                <a:spcPct val="100000"/>
              </a:lnSpc>
              <a:spcBef>
                <a:spcPts val="0"/>
              </a:spcBef>
              <a:spcAft>
                <a:spcPts val="0"/>
              </a:spcAft>
              <a:buClr>
                <a:srgbClr val="F2B254"/>
              </a:buClr>
              <a:buSzPct val="100000"/>
              <a:buFont typeface="Wingdings" panose="05000000000000000000" pitchFamily="2" charset="2"/>
              <a:buNone/>
              <a:defRPr lang="en-US"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defRPr>
            </a:lvl1pPr>
            <a:lvl2pPr indent="-231606">
              <a:lnSpc>
                <a:spcPct val="105000"/>
              </a:lnSpc>
              <a:spcBef>
                <a:spcPts val="600"/>
              </a:spcBef>
              <a:spcAft>
                <a:spcPts val="600"/>
              </a:spcAft>
              <a:buClr>
                <a:schemeClr val="accent1"/>
              </a:buClr>
              <a:buSzPct val="80000"/>
              <a:buFont typeface="Wingdings" panose="05000000000000000000" pitchFamily="2" charset="2"/>
              <a:buChar char="§"/>
              <a:defRPr sz="3200" b="0"/>
            </a:lvl2pPr>
            <a:lvl3pPr marL="914240" indent="-231606">
              <a:lnSpc>
                <a:spcPct val="105000"/>
              </a:lnSpc>
              <a:spcBef>
                <a:spcPts val="600"/>
              </a:spcBef>
              <a:spcAft>
                <a:spcPts val="600"/>
              </a:spcAft>
              <a:buClr>
                <a:srgbClr val="EF9A1D"/>
              </a:buClr>
              <a:buSzPct val="80000"/>
              <a:buFont typeface="Wingdings" panose="05000000000000000000" pitchFamily="2" charset="2"/>
              <a:buChar char="§"/>
              <a:defRPr sz="3000" b="0"/>
            </a:lvl3pPr>
            <a:lvl4pPr marL="1218987" indent="-231606">
              <a:lnSpc>
                <a:spcPct val="105000"/>
              </a:lnSpc>
              <a:spcBef>
                <a:spcPts val="600"/>
              </a:spcBef>
              <a:spcAft>
                <a:spcPts val="600"/>
              </a:spcAft>
              <a:buClr>
                <a:srgbClr val="ED9411"/>
              </a:buClr>
              <a:buSzPct val="80000"/>
              <a:buFont typeface="Wingdings" panose="05000000000000000000" pitchFamily="2" charset="2"/>
              <a:buChar char="§"/>
              <a:defRPr sz="2800" b="0"/>
            </a:lvl4pPr>
            <a:lvl5pPr marL="1523733" indent="-231606">
              <a:lnSpc>
                <a:spcPct val="105000"/>
              </a:lnSpc>
              <a:spcBef>
                <a:spcPts val="600"/>
              </a:spcBef>
              <a:spcAft>
                <a:spcPts val="600"/>
              </a:spcAft>
              <a:buClr>
                <a:srgbClr val="E28D10"/>
              </a:buClr>
              <a:buSzPct val="80000"/>
              <a:buFont typeface="Wingdings" panose="05000000000000000000" pitchFamily="2" charset="2"/>
              <a:buChar char="§"/>
              <a:defRPr sz="2600" b="0"/>
            </a:lvl5pPr>
            <a:lvl6pPr marL="1828480" indent="-231606">
              <a:lnSpc>
                <a:spcPct val="90000"/>
              </a:lnSpc>
              <a:spcBef>
                <a:spcPts val="800"/>
              </a:spcBef>
              <a:buClr>
                <a:schemeClr val="accent1"/>
              </a:buClr>
              <a:buSzPct val="80000"/>
              <a:buFont typeface="Arial" pitchFamily="34" charset="0"/>
              <a:buChar char="•"/>
              <a:defRPr sz="2000"/>
            </a:lvl6pPr>
            <a:lvl7pPr marL="2133227" indent="-231606">
              <a:lnSpc>
                <a:spcPct val="90000"/>
              </a:lnSpc>
              <a:spcBef>
                <a:spcPts val="800"/>
              </a:spcBef>
              <a:buClr>
                <a:schemeClr val="accent1"/>
              </a:buClr>
              <a:buSzPct val="80000"/>
              <a:buFont typeface="Arial" pitchFamily="34" charset="0"/>
              <a:buChar char="•"/>
              <a:defRPr sz="2000"/>
            </a:lvl7pPr>
            <a:lvl8pPr marL="2437972" indent="-231606">
              <a:lnSpc>
                <a:spcPct val="90000"/>
              </a:lnSpc>
              <a:spcBef>
                <a:spcPts val="800"/>
              </a:spcBef>
              <a:buClr>
                <a:schemeClr val="accent1"/>
              </a:buClr>
              <a:buSzPct val="80000"/>
              <a:buFont typeface="Arial" pitchFamily="34" charset="0"/>
              <a:buChar char="•"/>
              <a:defRPr sz="2000" baseline="0"/>
            </a:lvl8pPr>
            <a:lvl9pPr marL="2742720" indent="-231606">
              <a:lnSpc>
                <a:spcPct val="90000"/>
              </a:lnSpc>
              <a:spcBef>
                <a:spcPts val="800"/>
              </a:spcBef>
              <a:buClr>
                <a:schemeClr val="accent1"/>
              </a:buClr>
              <a:buSzPct val="80000"/>
              <a:buFont typeface="Arial" pitchFamily="34" charset="0"/>
              <a:buChar char="•"/>
              <a:defRPr sz="2000" baseline="0"/>
            </a:lvl9pPr>
          </a:lstStyle>
          <a:p>
            <a:pPr>
              <a:lnSpc>
                <a:spcPct val="110000"/>
              </a:lnSpc>
            </a:pPr>
            <a:r>
              <a:rPr lang="en-US" dirty="0"/>
              <a:t>HashMap&lt;String, ArrayList&lt;Integer&gt;&gt; grades = new HashMap&lt;&gt;();</a:t>
            </a:r>
          </a:p>
          <a:p>
            <a:pPr>
              <a:lnSpc>
                <a:spcPct val="110000"/>
              </a:lnSpc>
            </a:pPr>
            <a:r>
              <a:rPr lang="en-US" dirty="0"/>
              <a:t>grades.put("Peter", new ArrayList&lt;&gt;(Arrays.asList(5)));</a:t>
            </a:r>
          </a:p>
          <a:p>
            <a:pPr>
              <a:lnSpc>
                <a:spcPct val="110000"/>
              </a:lnSpc>
            </a:pPr>
            <a:r>
              <a:rPr lang="en-US" dirty="0"/>
              <a:t>grades.put("George", new ArrayList&lt;&gt;(Arrays.asList(5, 5, 6)));</a:t>
            </a:r>
          </a:p>
          <a:p>
            <a:pPr>
              <a:lnSpc>
                <a:spcPct val="110000"/>
              </a:lnSpc>
            </a:pPr>
            <a:r>
              <a:rPr lang="en-US" dirty="0"/>
              <a:t>grades.put("Maria", new ArrayList&lt;&gt;(Arrays.asList(5, 4, 4)));</a:t>
            </a:r>
          </a:p>
          <a:p>
            <a:pPr>
              <a:lnSpc>
                <a:spcPct val="110000"/>
              </a:lnSpc>
            </a:pPr>
            <a:r>
              <a:rPr lang="en-US" dirty="0"/>
              <a:t>grades.get("Peter").add(6);</a:t>
            </a:r>
          </a:p>
          <a:p>
            <a:pPr>
              <a:lnSpc>
                <a:spcPct val="110000"/>
              </a:lnSpc>
            </a:pPr>
            <a:r>
              <a:rPr lang="en-US" dirty="0"/>
              <a:t>grades.get("George").add(6);</a:t>
            </a:r>
          </a:p>
          <a:p>
            <a:pPr>
              <a:lnSpc>
                <a:spcPct val="110000"/>
              </a:lnSpc>
            </a:pPr>
            <a:endParaRPr lang="en-US" dirty="0"/>
          </a:p>
          <a:p>
            <a:pPr>
              <a:lnSpc>
                <a:spcPct val="110000"/>
              </a:lnSpc>
            </a:pPr>
            <a:r>
              <a:rPr lang="en-US" dirty="0"/>
              <a:t>for (String key : grades.keySet()) {</a:t>
            </a:r>
          </a:p>
          <a:p>
            <a:pPr>
              <a:lnSpc>
                <a:spcPct val="110000"/>
              </a:lnSpc>
            </a:pPr>
            <a:r>
              <a:rPr lang="en-US" dirty="0"/>
              <a:t>  System.out.println("" + key + " -&gt; " + grades.get(key));</a:t>
            </a:r>
          </a:p>
          <a:p>
            <a:pPr>
              <a:lnSpc>
                <a:spcPct val="110000"/>
              </a:lnSpc>
            </a:pPr>
            <a:r>
              <a:rPr lang="en-US" dirty="0"/>
              <a:t>}</a:t>
            </a:r>
          </a:p>
        </p:txBody>
      </p:sp>
    </p:spTree>
    <p:extLst>
      <p:ext uri="{BB962C8B-B14F-4D97-AF65-F5344CB8AC3E}">
        <p14:creationId xmlns:p14="http://schemas.microsoft.com/office/powerpoint/2010/main" val="39888637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39</a:t>
            </a:fld>
            <a:endParaRPr lang="en-US" dirty="0"/>
          </a:p>
        </p:txBody>
      </p:sp>
      <p:sp>
        <p:nvSpPr>
          <p:cNvPr id="3" name="Content Placeholder 2"/>
          <p:cNvSpPr>
            <a:spLocks noGrp="1"/>
          </p:cNvSpPr>
          <p:nvPr>
            <p:ph idx="1"/>
          </p:nvPr>
        </p:nvSpPr>
        <p:spPr/>
        <p:txBody>
          <a:bodyPr>
            <a:normAutofit/>
          </a:bodyPr>
          <a:lstStyle/>
          <a:p>
            <a:r>
              <a:rPr lang="en-US" dirty="0"/>
              <a:t>You are given a sequence of </a:t>
            </a:r>
            <a:r>
              <a:rPr lang="en-US" dirty="0">
                <a:solidFill>
                  <a:schemeClr val="tx2">
                    <a:lumMod val="75000"/>
                  </a:schemeClr>
                </a:solidFill>
              </a:rPr>
              <a:t>lines</a:t>
            </a:r>
            <a:r>
              <a:rPr lang="en-US" dirty="0"/>
              <a:t>, each holding </a:t>
            </a:r>
            <a:r>
              <a:rPr lang="en-US" dirty="0">
                <a:solidFill>
                  <a:schemeClr val="tx2">
                    <a:lumMod val="75000"/>
                  </a:schemeClr>
                </a:solidFill>
              </a:rPr>
              <a:t>town</a:t>
            </a:r>
            <a:r>
              <a:rPr lang="en-US" dirty="0"/>
              <a:t> + </a:t>
            </a:r>
            <a:r>
              <a:rPr lang="en-US" dirty="0">
                <a:solidFill>
                  <a:schemeClr val="tx2">
                    <a:lumMod val="75000"/>
                  </a:schemeClr>
                </a:solidFill>
              </a:rPr>
              <a:t>income</a:t>
            </a:r>
          </a:p>
          <a:p>
            <a:endParaRPr lang="en-US" dirty="0">
              <a:solidFill>
                <a:schemeClr val="tx2">
                  <a:lumMod val="75000"/>
                </a:schemeClr>
              </a:solidFill>
            </a:endParaRPr>
          </a:p>
          <a:p>
            <a:endParaRPr lang="en-US" dirty="0">
              <a:solidFill>
                <a:schemeClr val="tx2">
                  <a:lumMod val="75000"/>
                </a:schemeClr>
              </a:solidFill>
            </a:endParaRPr>
          </a:p>
          <a:p>
            <a:endParaRPr lang="en-US" dirty="0">
              <a:solidFill>
                <a:schemeClr val="tx2">
                  <a:lumMod val="75000"/>
                </a:schemeClr>
              </a:solidFill>
            </a:endParaRPr>
          </a:p>
          <a:p>
            <a:r>
              <a:rPr lang="en-US" dirty="0"/>
              <a:t>Write a Java program to </a:t>
            </a:r>
            <a:r>
              <a:rPr lang="en-US" dirty="0">
                <a:solidFill>
                  <a:schemeClr val="tx2">
                    <a:lumMod val="75000"/>
                  </a:schemeClr>
                </a:solidFill>
              </a:rPr>
              <a:t>sum the incomes for each town</a:t>
            </a:r>
          </a:p>
        </p:txBody>
      </p:sp>
      <p:sp>
        <p:nvSpPr>
          <p:cNvPr id="4" name="Title 3"/>
          <p:cNvSpPr>
            <a:spLocks noGrp="1"/>
          </p:cNvSpPr>
          <p:nvPr>
            <p:ph type="title"/>
          </p:nvPr>
        </p:nvSpPr>
        <p:spPr/>
        <p:txBody>
          <a:bodyPr/>
          <a:lstStyle/>
          <a:p>
            <a:r>
              <a:rPr lang="en-US" dirty="0"/>
              <a:t>Problem: Sums by Town</a:t>
            </a:r>
          </a:p>
        </p:txBody>
      </p:sp>
      <p:sp>
        <p:nvSpPr>
          <p:cNvPr id="5" name="Rectangle 4"/>
          <p:cNvSpPr>
            <a:spLocks noChangeArrowheads="1"/>
          </p:cNvSpPr>
          <p:nvPr/>
        </p:nvSpPr>
        <p:spPr bwMode="auto">
          <a:xfrm>
            <a:off x="914093" y="1956830"/>
            <a:ext cx="6018519" cy="1815882"/>
          </a:xfrm>
          <a:prstGeom prst="rect">
            <a:avLst/>
          </a:prstGeom>
          <a:solidFill>
            <a:schemeClr val="accent5">
              <a:lumMod val="40000"/>
              <a:lumOff val="60000"/>
              <a:alpha val="20000"/>
            </a:schemeClr>
          </a:solidFill>
          <a:ln w="12700">
            <a:solidFill>
              <a:schemeClr val="accent5">
                <a:lumMod val="60000"/>
                <a:lumOff val="40000"/>
              </a:schemeClr>
            </a:solidFill>
          </a:ln>
        </p:spPr>
        <p:txBody>
          <a:bodyPr wrap="square">
            <a:spAutoFit/>
          </a:bodyPr>
          <a:lstStyle/>
          <a:p>
            <a:pPr>
              <a:spcAft>
                <a:spcPts val="0"/>
              </a:spcAft>
            </a:pPr>
            <a:r>
              <a:rPr lang="en-US" sz="28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Sofia</a:t>
            </a:r>
            <a:r>
              <a:rPr lang="en-US" sz="28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 </a:t>
            </a:r>
            <a:r>
              <a:rPr lang="en-US" sz="28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200</a:t>
            </a:r>
            <a:endParaRPr lang="en-US" sz="2800" b="1" noProof="1">
              <a:solidFill>
                <a:srgbClr val="FBEEDC"/>
              </a:solidFill>
              <a:effectLst>
                <a:outerShdw blurRad="38100" dist="38100" dir="2700000" algn="tl">
                  <a:srgbClr val="000000">
                    <a:alpha val="43137"/>
                  </a:srgbClr>
                </a:outerShdw>
              </a:effectLst>
              <a:latin typeface="Consolas" pitchFamily="49" charset="0"/>
              <a:cs typeface="Consolas" pitchFamily="49" charset="0"/>
            </a:endParaRPr>
          </a:p>
          <a:p>
            <a:r>
              <a:rPr lang="en-US" sz="28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Varna</a:t>
            </a:r>
            <a:r>
              <a:rPr lang="en-US" sz="28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 </a:t>
            </a:r>
            <a:r>
              <a:rPr lang="en-US" sz="28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120</a:t>
            </a:r>
            <a:endParaRPr lang="en-US" sz="2800" b="1" noProof="1">
              <a:solidFill>
                <a:srgbClr val="FBEEDC"/>
              </a:solidFill>
              <a:effectLst>
                <a:outerShdw blurRad="38100" dist="38100" dir="2700000" algn="tl">
                  <a:srgbClr val="000000">
                    <a:alpha val="43137"/>
                  </a:srgbClr>
                </a:outerShdw>
              </a:effectLst>
              <a:latin typeface="Consolas" pitchFamily="49" charset="0"/>
              <a:cs typeface="Consolas" pitchFamily="49" charset="0"/>
            </a:endParaRPr>
          </a:p>
          <a:p>
            <a:r>
              <a:rPr lang="en-US" sz="28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Pleven </a:t>
            </a:r>
            <a:r>
              <a:rPr lang="en-US" sz="28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a:t>
            </a:r>
            <a:r>
              <a:rPr lang="en-US" sz="28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60</a:t>
            </a:r>
            <a:endParaRPr lang="en-US" sz="2800" b="1" noProof="1">
              <a:solidFill>
                <a:srgbClr val="FBEEDC"/>
              </a:solidFill>
              <a:effectLst>
                <a:outerShdw blurRad="38100" dist="38100" dir="2700000" algn="tl">
                  <a:srgbClr val="000000">
                    <a:alpha val="43137"/>
                  </a:srgbClr>
                </a:outerShdw>
              </a:effectLst>
              <a:latin typeface="Consolas" pitchFamily="49" charset="0"/>
              <a:cs typeface="Consolas" pitchFamily="49" charset="0"/>
            </a:endParaRPr>
          </a:p>
          <a:p>
            <a:r>
              <a:rPr lang="en-US" sz="28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Varna</a:t>
            </a:r>
            <a:r>
              <a:rPr lang="en-US" sz="28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 </a:t>
            </a:r>
            <a:r>
              <a:rPr lang="en-US" sz="28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70</a:t>
            </a:r>
            <a:endParaRPr lang="en-US" sz="2800" b="1" noProof="1">
              <a:solidFill>
                <a:srgbClr val="FBEEDC"/>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9" name="Rectangle 8"/>
          <p:cNvSpPr>
            <a:spLocks noChangeArrowheads="1"/>
          </p:cNvSpPr>
          <p:nvPr/>
        </p:nvSpPr>
        <p:spPr bwMode="auto">
          <a:xfrm>
            <a:off x="914093" y="4672093"/>
            <a:ext cx="6018519" cy="1384995"/>
          </a:xfrm>
          <a:prstGeom prst="rect">
            <a:avLst/>
          </a:prstGeom>
          <a:solidFill>
            <a:schemeClr val="accent5">
              <a:lumMod val="40000"/>
              <a:lumOff val="60000"/>
              <a:alpha val="20000"/>
            </a:schemeClr>
          </a:solidFill>
          <a:ln w="12700">
            <a:solidFill>
              <a:schemeClr val="accent5">
                <a:lumMod val="60000"/>
                <a:lumOff val="40000"/>
              </a:schemeClr>
            </a:solidFill>
          </a:ln>
        </p:spPr>
        <p:txBody>
          <a:bodyPr wrap="square">
            <a:spAutoFit/>
          </a:bodyPr>
          <a:lstStyle/>
          <a:p>
            <a:r>
              <a:rPr lang="en-US" sz="28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Pleven -&gt; 60</a:t>
            </a:r>
          </a:p>
          <a:p>
            <a:pPr>
              <a:spcAft>
                <a:spcPts val="0"/>
              </a:spcAft>
            </a:pPr>
            <a:r>
              <a:rPr lang="en-US" sz="28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Sofia -&gt; 200</a:t>
            </a:r>
          </a:p>
          <a:p>
            <a:pPr>
              <a:spcAft>
                <a:spcPts val="0"/>
              </a:spcAft>
            </a:pPr>
            <a:r>
              <a:rPr lang="en-US" sz="28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Varna -&gt; 190</a:t>
            </a:r>
          </a:p>
        </p:txBody>
      </p:sp>
      <p:sp>
        <p:nvSpPr>
          <p:cNvPr id="10" name="AutoShape 25"/>
          <p:cNvSpPr>
            <a:spLocks noChangeArrowheads="1"/>
          </p:cNvSpPr>
          <p:nvPr/>
        </p:nvSpPr>
        <p:spPr bwMode="auto">
          <a:xfrm>
            <a:off x="7770812" y="2096312"/>
            <a:ext cx="3048000" cy="1104088"/>
          </a:xfrm>
          <a:prstGeom prst="wedgeRoundRectCallout">
            <a:avLst>
              <a:gd name="adj1" fmla="val -67156"/>
              <a:gd name="adj2" fmla="val 38348"/>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1218987"/>
            <a:r>
              <a:rPr lang="en-US" sz="2800" dirty="0">
                <a:solidFill>
                  <a:srgbClr val="FFFFFF"/>
                </a:solidFill>
                <a:latin typeface="+mn-lt"/>
              </a:rPr>
              <a:t>Towns can appear multiple times</a:t>
            </a:r>
            <a:endParaRPr lang="bg-BG" sz="2800" dirty="0">
              <a:solidFill>
                <a:srgbClr val="FFFFFF"/>
              </a:solidFill>
              <a:latin typeface="+mn-lt"/>
            </a:endParaRPr>
          </a:p>
        </p:txBody>
      </p:sp>
      <p:sp>
        <p:nvSpPr>
          <p:cNvPr id="11" name="AutoShape 25"/>
          <p:cNvSpPr>
            <a:spLocks noChangeArrowheads="1"/>
          </p:cNvSpPr>
          <p:nvPr/>
        </p:nvSpPr>
        <p:spPr bwMode="auto">
          <a:xfrm>
            <a:off x="7770812" y="4869290"/>
            <a:ext cx="2781520" cy="1035398"/>
          </a:xfrm>
          <a:prstGeom prst="wedgeRoundRectCallout">
            <a:avLst>
              <a:gd name="adj1" fmla="val -69604"/>
              <a:gd name="adj2" fmla="val -30392"/>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1218987"/>
            <a:r>
              <a:rPr lang="en-US" sz="2800" dirty="0">
                <a:solidFill>
                  <a:srgbClr val="FFFFFF"/>
                </a:solidFill>
                <a:latin typeface="+mn-lt"/>
              </a:rPr>
              <a:t>Order the towns by name</a:t>
            </a:r>
            <a:endParaRPr lang="bg-BG" sz="2800" dirty="0">
              <a:solidFill>
                <a:srgbClr val="FFFFFF"/>
              </a:solidFill>
              <a:latin typeface="+mn-lt"/>
            </a:endParaRPr>
          </a:p>
        </p:txBody>
      </p:sp>
      <p:sp>
        <p:nvSpPr>
          <p:cNvPr id="12" name="TextBox 11"/>
          <p:cNvSpPr txBox="1"/>
          <p:nvPr/>
        </p:nvSpPr>
        <p:spPr>
          <a:xfrm>
            <a:off x="776677" y="6205023"/>
            <a:ext cx="10556816" cy="461665"/>
          </a:xfrm>
          <a:prstGeom prst="rect">
            <a:avLst/>
          </a:prstGeom>
          <a:noFill/>
        </p:spPr>
        <p:txBody>
          <a:bodyPr wrap="square" rtlCol="0">
            <a:spAutoFit/>
          </a:bodyPr>
          <a:lstStyle/>
          <a:p>
            <a:pPr algn="ctr"/>
            <a:r>
              <a:rPr lang="en-US" dirty="0"/>
              <a:t>Check your solution here: </a:t>
            </a:r>
            <a:r>
              <a:rPr lang="en-US" dirty="0">
                <a:solidFill>
                  <a:schemeClr val="tx2">
                    <a:lumMod val="75000"/>
                  </a:schemeClr>
                </a:solidFill>
              </a:rPr>
              <a:t>TODO</a:t>
            </a:r>
          </a:p>
        </p:txBody>
      </p:sp>
    </p:spTree>
    <p:extLst>
      <p:ext uri="{BB962C8B-B14F-4D97-AF65-F5344CB8AC3E}">
        <p14:creationId xmlns:p14="http://schemas.microsoft.com/office/powerpoint/2010/main" val="15716721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4</a:t>
            </a:fld>
            <a:endParaRPr lang="en-US" dirty="0"/>
          </a:p>
        </p:txBody>
      </p:sp>
      <p:sp>
        <p:nvSpPr>
          <p:cNvPr id="3" name="Content Placeholder 2"/>
          <p:cNvSpPr>
            <a:spLocks noGrp="1"/>
          </p:cNvSpPr>
          <p:nvPr>
            <p:ph idx="1"/>
          </p:nvPr>
        </p:nvSpPr>
        <p:spPr>
          <a:xfrm>
            <a:off x="190413" y="1151121"/>
            <a:ext cx="7808999" cy="5570355"/>
          </a:xfrm>
        </p:spPr>
        <p:txBody>
          <a:bodyPr>
            <a:normAutofit lnSpcReduction="10000"/>
          </a:bodyPr>
          <a:lstStyle/>
          <a:p>
            <a:r>
              <a:rPr lang="en-US" b="1" dirty="0">
                <a:solidFill>
                  <a:schemeClr val="tx2">
                    <a:lumMod val="75000"/>
                  </a:schemeClr>
                </a:solidFill>
              </a:rPr>
              <a:t>Java</a:t>
            </a:r>
            <a:r>
              <a:rPr lang="en-US" dirty="0"/>
              <a:t> is a </a:t>
            </a:r>
            <a:r>
              <a:rPr lang="en-US" b="1" dirty="0">
                <a:solidFill>
                  <a:schemeClr val="tx2">
                    <a:lumMod val="75000"/>
                  </a:schemeClr>
                </a:solidFill>
              </a:rPr>
              <a:t>statically-typed</a:t>
            </a:r>
            <a:r>
              <a:rPr lang="en-US" dirty="0"/>
              <a:t>, </a:t>
            </a:r>
            <a:r>
              <a:rPr lang="en-US" b="1" dirty="0">
                <a:solidFill>
                  <a:schemeClr val="tx2">
                    <a:lumMod val="75000"/>
                  </a:schemeClr>
                </a:solidFill>
              </a:rPr>
              <a:t>object-oriented </a:t>
            </a:r>
            <a:r>
              <a:rPr lang="en-US" dirty="0"/>
              <a:t>programming language</a:t>
            </a:r>
            <a:endParaRPr lang="en-US" b="1" dirty="0">
              <a:solidFill>
                <a:schemeClr val="tx2">
                  <a:lumMod val="75000"/>
                </a:schemeClr>
              </a:solidFill>
            </a:endParaRPr>
          </a:p>
          <a:p>
            <a:pPr lvl="1"/>
            <a:r>
              <a:rPr lang="en-US" dirty="0"/>
              <a:t>Very similar to </a:t>
            </a:r>
            <a:r>
              <a:rPr lang="en-US" dirty="0">
                <a:solidFill>
                  <a:schemeClr val="tx2">
                    <a:lumMod val="75000"/>
                  </a:schemeClr>
                </a:solidFill>
              </a:rPr>
              <a:t>C#</a:t>
            </a:r>
            <a:r>
              <a:rPr lang="en-US" dirty="0"/>
              <a:t>, but less flexible</a:t>
            </a:r>
          </a:p>
          <a:p>
            <a:pPr lvl="1"/>
            <a:r>
              <a:rPr lang="en-US" dirty="0"/>
              <a:t>Programs are </a:t>
            </a:r>
            <a:r>
              <a:rPr lang="en-US" dirty="0">
                <a:solidFill>
                  <a:schemeClr val="tx2">
                    <a:lumMod val="75000"/>
                  </a:schemeClr>
                </a:solidFill>
              </a:rPr>
              <a:t>compiled</a:t>
            </a:r>
            <a:r>
              <a:rPr lang="en-US" dirty="0"/>
              <a:t> before execution</a:t>
            </a:r>
          </a:p>
          <a:p>
            <a:pPr lvl="1"/>
            <a:r>
              <a:rPr lang="en-US" dirty="0"/>
              <a:t>Variables' </a:t>
            </a:r>
            <a:r>
              <a:rPr lang="en-US" dirty="0">
                <a:solidFill>
                  <a:schemeClr val="tx2">
                    <a:lumMod val="75000"/>
                  </a:schemeClr>
                </a:solidFill>
              </a:rPr>
              <a:t>types</a:t>
            </a:r>
            <a:r>
              <a:rPr lang="en-US" dirty="0"/>
              <a:t> cannot be changed</a:t>
            </a:r>
          </a:p>
          <a:p>
            <a:pPr>
              <a:spcBef>
                <a:spcPts val="1200"/>
              </a:spcBef>
            </a:pPr>
            <a:r>
              <a:rPr lang="en-US" dirty="0"/>
              <a:t>In contract, JavaScript and PHP are </a:t>
            </a:r>
            <a:r>
              <a:rPr lang="en-US" b="1" dirty="0">
                <a:solidFill>
                  <a:schemeClr val="tx2">
                    <a:lumMod val="75000"/>
                  </a:schemeClr>
                </a:solidFill>
              </a:rPr>
              <a:t>dynamically-typed</a:t>
            </a:r>
            <a:r>
              <a:rPr lang="en-US" dirty="0"/>
              <a:t> (scripting) languages</a:t>
            </a:r>
          </a:p>
          <a:p>
            <a:pPr lvl="1"/>
            <a:r>
              <a:rPr lang="en-US" dirty="0"/>
              <a:t>Can work in interactive mode (REPL)</a:t>
            </a:r>
          </a:p>
          <a:p>
            <a:pPr lvl="1"/>
            <a:r>
              <a:rPr lang="en-US" dirty="0"/>
              <a:t>No compilation, just execute commands</a:t>
            </a:r>
          </a:p>
        </p:txBody>
      </p:sp>
      <p:sp>
        <p:nvSpPr>
          <p:cNvPr id="4" name="Title 3"/>
          <p:cNvSpPr>
            <a:spLocks noGrp="1"/>
          </p:cNvSpPr>
          <p:nvPr>
            <p:ph type="title"/>
          </p:nvPr>
        </p:nvSpPr>
        <p:spPr/>
        <p:txBody>
          <a:bodyPr>
            <a:normAutofit/>
          </a:bodyPr>
          <a:lstStyle/>
          <a:p>
            <a:r>
              <a:rPr lang="en-US" dirty="0"/>
              <a:t>Welcome to Java</a:t>
            </a:r>
          </a:p>
        </p:txBody>
      </p:sp>
      <p:pic>
        <p:nvPicPr>
          <p:cNvPr id="5" name="Picture 4"/>
          <p:cNvPicPr>
            <a:picLocks noChangeAspect="1"/>
          </p:cNvPicPr>
          <p:nvPr/>
        </p:nvPicPr>
        <p:blipFill>
          <a:blip r:embed="rId2"/>
          <a:stretch>
            <a:fillRect/>
          </a:stretch>
        </p:blipFill>
        <p:spPr>
          <a:xfrm>
            <a:off x="8185359" y="2057400"/>
            <a:ext cx="3278613" cy="4083113"/>
          </a:xfrm>
          <a:prstGeom prst="rect">
            <a:avLst/>
          </a:prstGeom>
        </p:spPr>
      </p:pic>
    </p:spTree>
    <p:extLst>
      <p:ext uri="{BB962C8B-B14F-4D97-AF65-F5344CB8AC3E}">
        <p14:creationId xmlns:p14="http://schemas.microsoft.com/office/powerpoint/2010/main" val="1909806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40</a:t>
            </a:fld>
            <a:endParaRPr lang="en-US" dirty="0"/>
          </a:p>
        </p:txBody>
      </p:sp>
      <p:sp>
        <p:nvSpPr>
          <p:cNvPr id="4" name="Title 3"/>
          <p:cNvSpPr>
            <a:spLocks noGrp="1"/>
          </p:cNvSpPr>
          <p:nvPr>
            <p:ph type="title"/>
          </p:nvPr>
        </p:nvSpPr>
        <p:spPr/>
        <p:txBody>
          <a:bodyPr/>
          <a:lstStyle/>
          <a:p>
            <a:r>
              <a:rPr lang="en-US" dirty="0"/>
              <a:t>Solution: Sums by Town</a:t>
            </a:r>
          </a:p>
        </p:txBody>
      </p:sp>
      <p:sp>
        <p:nvSpPr>
          <p:cNvPr id="5" name="Rectangle 4"/>
          <p:cNvSpPr>
            <a:spLocks noChangeArrowheads="1"/>
          </p:cNvSpPr>
          <p:nvPr/>
        </p:nvSpPr>
        <p:spPr bwMode="auto">
          <a:xfrm>
            <a:off x="914093" y="1143000"/>
            <a:ext cx="10209519" cy="492443"/>
          </a:xfrm>
          <a:prstGeom prst="rect">
            <a:avLst/>
          </a:prstGeom>
          <a:solidFill>
            <a:schemeClr val="accent5">
              <a:lumMod val="40000"/>
              <a:lumOff val="60000"/>
              <a:alpha val="20000"/>
            </a:schemeClr>
          </a:solidFill>
          <a:ln w="12700">
            <a:solidFill>
              <a:schemeClr val="accent5">
                <a:lumMod val="60000"/>
                <a:lumOff val="40000"/>
              </a:schemeClr>
            </a:solidFill>
          </a:ln>
        </p:spPr>
        <p:txBody>
          <a:bodyPr wrap="square">
            <a:spAutoFit/>
          </a:bodyPr>
          <a:lstStyle/>
          <a:p>
            <a:pPr>
              <a:spcAft>
                <a:spcPts val="0"/>
              </a:spcAft>
            </a:pPr>
            <a:r>
              <a:rPr lang="en-US"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TODO</a:t>
            </a:r>
          </a:p>
        </p:txBody>
      </p:sp>
      <p:sp>
        <p:nvSpPr>
          <p:cNvPr id="6" name="TextBox 5"/>
          <p:cNvSpPr txBox="1"/>
          <p:nvPr/>
        </p:nvSpPr>
        <p:spPr>
          <a:xfrm>
            <a:off x="776677" y="6205023"/>
            <a:ext cx="10556816" cy="461665"/>
          </a:xfrm>
          <a:prstGeom prst="rect">
            <a:avLst/>
          </a:prstGeom>
          <a:noFill/>
        </p:spPr>
        <p:txBody>
          <a:bodyPr wrap="square" rtlCol="0">
            <a:spAutoFit/>
          </a:bodyPr>
          <a:lstStyle/>
          <a:p>
            <a:pPr algn="ctr"/>
            <a:r>
              <a:rPr lang="en-US" dirty="0"/>
              <a:t>Check your solution here: </a:t>
            </a:r>
            <a:r>
              <a:rPr lang="en-US" dirty="0">
                <a:solidFill>
                  <a:schemeClr val="tx2">
                    <a:lumMod val="75000"/>
                  </a:schemeClr>
                </a:solidFill>
              </a:rPr>
              <a:t>TODO</a:t>
            </a:r>
          </a:p>
        </p:txBody>
      </p:sp>
    </p:spTree>
    <p:extLst>
      <p:ext uri="{BB962C8B-B14F-4D97-AF65-F5344CB8AC3E}">
        <p14:creationId xmlns:p14="http://schemas.microsoft.com/office/powerpoint/2010/main" val="54033750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41</a:t>
            </a:fld>
            <a:endParaRPr lang="en-US" dirty="0"/>
          </a:p>
        </p:txBody>
      </p:sp>
      <p:sp>
        <p:nvSpPr>
          <p:cNvPr id="3" name="Content Placeholder 2"/>
          <p:cNvSpPr>
            <a:spLocks noGrp="1"/>
          </p:cNvSpPr>
          <p:nvPr>
            <p:ph idx="1"/>
          </p:nvPr>
        </p:nvSpPr>
        <p:spPr>
          <a:xfrm>
            <a:off x="620317" y="1151121"/>
            <a:ext cx="5093095" cy="2049279"/>
          </a:xfrm>
        </p:spPr>
        <p:txBody>
          <a:bodyPr>
            <a:normAutofit/>
          </a:bodyPr>
          <a:lstStyle/>
          <a:p>
            <a:r>
              <a:rPr lang="en-US" dirty="0">
                <a:solidFill>
                  <a:schemeClr val="tx2">
                    <a:lumMod val="75000"/>
                  </a:schemeClr>
                </a:solidFill>
              </a:rPr>
              <a:t>Functional programming</a:t>
            </a:r>
          </a:p>
          <a:p>
            <a:pPr lvl="1"/>
            <a:r>
              <a:rPr lang="en-US" dirty="0"/>
              <a:t>Program by invoking sequences </a:t>
            </a:r>
            <a:r>
              <a:rPr lang="en-US"/>
              <a:t>of functions</a:t>
            </a:r>
            <a:endParaRPr lang="en-US" dirty="0"/>
          </a:p>
        </p:txBody>
      </p:sp>
      <p:sp>
        <p:nvSpPr>
          <p:cNvPr id="4" name="Title 3"/>
          <p:cNvSpPr>
            <a:spLocks noGrp="1"/>
          </p:cNvSpPr>
          <p:nvPr>
            <p:ph type="title"/>
          </p:nvPr>
        </p:nvSpPr>
        <p:spPr/>
        <p:txBody>
          <a:bodyPr/>
          <a:lstStyle/>
          <a:p>
            <a:r>
              <a:rPr lang="en-US" dirty="0"/>
              <a:t>Functional Programming and Lambda</a:t>
            </a:r>
          </a:p>
        </p:txBody>
      </p:sp>
      <p:sp>
        <p:nvSpPr>
          <p:cNvPr id="5" name="Content Placeholder 2"/>
          <p:cNvSpPr txBox="1">
            <a:spLocks/>
          </p:cNvSpPr>
          <p:nvPr/>
        </p:nvSpPr>
        <p:spPr>
          <a:xfrm>
            <a:off x="6219702" y="1151121"/>
            <a:ext cx="5361110" cy="1820679"/>
          </a:xfrm>
          <a:prstGeom prst="rect">
            <a:avLst/>
          </a:prstGeom>
        </p:spPr>
        <p:txBody>
          <a:bodyPr vert="horz" lIns="108000" tIns="36000" rIns="108000" bIns="36000" rtlCol="0">
            <a:normAutofit/>
          </a:bodyPr>
          <a:lstStyle>
            <a:lvl1pPr marL="304747" indent="-304747">
              <a:lnSpc>
                <a:spcPct val="105000"/>
              </a:lnSpc>
              <a:spcBef>
                <a:spcPts val="600"/>
              </a:spcBef>
              <a:spcAft>
                <a:spcPts val="600"/>
              </a:spcAft>
              <a:buClr>
                <a:srgbClr val="F2B254"/>
              </a:buClr>
              <a:buSzPct val="100000"/>
              <a:buFont typeface="Wingdings" panose="05000000000000000000" pitchFamily="2" charset="2"/>
              <a:buChar char="§"/>
              <a:defRPr sz="3400" b="0"/>
            </a:lvl1pPr>
            <a:lvl2pPr lvl="1" indent="-231606">
              <a:lnSpc>
                <a:spcPct val="105000"/>
              </a:lnSpc>
              <a:spcBef>
                <a:spcPts val="600"/>
              </a:spcBef>
              <a:spcAft>
                <a:spcPts val="600"/>
              </a:spcAft>
              <a:buClr>
                <a:schemeClr val="accent1"/>
              </a:buClr>
              <a:buSzPct val="80000"/>
              <a:buFont typeface="Wingdings" panose="05000000000000000000" pitchFamily="2" charset="2"/>
              <a:buChar char="§"/>
              <a:defRPr sz="3200" b="0"/>
            </a:lvl2pPr>
            <a:lvl3pPr marL="914240" indent="-231606">
              <a:lnSpc>
                <a:spcPct val="105000"/>
              </a:lnSpc>
              <a:spcBef>
                <a:spcPts val="600"/>
              </a:spcBef>
              <a:spcAft>
                <a:spcPts val="600"/>
              </a:spcAft>
              <a:buClr>
                <a:srgbClr val="EF9A1D"/>
              </a:buClr>
              <a:buSzPct val="80000"/>
              <a:buFont typeface="Wingdings" panose="05000000000000000000" pitchFamily="2" charset="2"/>
              <a:buChar char="§"/>
              <a:defRPr sz="3000" b="0"/>
            </a:lvl3pPr>
            <a:lvl4pPr marL="1218987" indent="-231606">
              <a:lnSpc>
                <a:spcPct val="105000"/>
              </a:lnSpc>
              <a:spcBef>
                <a:spcPts val="600"/>
              </a:spcBef>
              <a:spcAft>
                <a:spcPts val="600"/>
              </a:spcAft>
              <a:buClr>
                <a:srgbClr val="ED9411"/>
              </a:buClr>
              <a:buSzPct val="80000"/>
              <a:buFont typeface="Wingdings" panose="05000000000000000000" pitchFamily="2" charset="2"/>
              <a:buChar char="§"/>
              <a:defRPr sz="2800" b="0"/>
            </a:lvl4pPr>
            <a:lvl5pPr marL="1523733" indent="-231606">
              <a:lnSpc>
                <a:spcPct val="105000"/>
              </a:lnSpc>
              <a:spcBef>
                <a:spcPts val="600"/>
              </a:spcBef>
              <a:spcAft>
                <a:spcPts val="600"/>
              </a:spcAft>
              <a:buClr>
                <a:srgbClr val="E28D10"/>
              </a:buClr>
              <a:buSzPct val="80000"/>
              <a:buFont typeface="Wingdings" panose="05000000000000000000" pitchFamily="2" charset="2"/>
              <a:buChar char="§"/>
              <a:defRPr sz="2600" b="0"/>
            </a:lvl5pPr>
            <a:lvl6pPr marL="1828480" indent="-231606">
              <a:lnSpc>
                <a:spcPct val="90000"/>
              </a:lnSpc>
              <a:spcBef>
                <a:spcPts val="800"/>
              </a:spcBef>
              <a:buClr>
                <a:schemeClr val="accent1"/>
              </a:buClr>
              <a:buSzPct val="80000"/>
              <a:buFont typeface="Arial" pitchFamily="34" charset="0"/>
              <a:buChar char="•"/>
              <a:defRPr sz="2000"/>
            </a:lvl6pPr>
            <a:lvl7pPr marL="2133227" indent="-231606">
              <a:lnSpc>
                <a:spcPct val="90000"/>
              </a:lnSpc>
              <a:spcBef>
                <a:spcPts val="800"/>
              </a:spcBef>
              <a:buClr>
                <a:schemeClr val="accent1"/>
              </a:buClr>
              <a:buSzPct val="80000"/>
              <a:buFont typeface="Arial" pitchFamily="34" charset="0"/>
              <a:buChar char="•"/>
              <a:defRPr sz="2000"/>
            </a:lvl7pPr>
            <a:lvl8pPr marL="2437972" indent="-231606">
              <a:lnSpc>
                <a:spcPct val="90000"/>
              </a:lnSpc>
              <a:spcBef>
                <a:spcPts val="800"/>
              </a:spcBef>
              <a:buClr>
                <a:schemeClr val="accent1"/>
              </a:buClr>
              <a:buSzPct val="80000"/>
              <a:buFont typeface="Arial" pitchFamily="34" charset="0"/>
              <a:buChar char="•"/>
              <a:defRPr sz="2000" baseline="0"/>
            </a:lvl8pPr>
            <a:lvl9pPr marL="2742720" indent="-231606">
              <a:lnSpc>
                <a:spcPct val="90000"/>
              </a:lnSpc>
              <a:spcBef>
                <a:spcPts val="800"/>
              </a:spcBef>
              <a:buClr>
                <a:schemeClr val="accent1"/>
              </a:buClr>
              <a:buSzPct val="80000"/>
              <a:buFont typeface="Arial" pitchFamily="34" charset="0"/>
              <a:buChar char="•"/>
              <a:defRPr sz="2000" baseline="0"/>
            </a:lvl9pPr>
          </a:lstStyle>
          <a:p>
            <a:r>
              <a:rPr lang="en-US" dirty="0">
                <a:solidFill>
                  <a:schemeClr val="tx2">
                    <a:lumMod val="75000"/>
                  </a:schemeClr>
                </a:solidFill>
              </a:rPr>
              <a:t>Imperative programming</a:t>
            </a:r>
          </a:p>
          <a:p>
            <a:pPr lvl="1"/>
            <a:r>
              <a:rPr lang="en-US" dirty="0"/>
              <a:t>Describe the algorithm by </a:t>
            </a:r>
            <a:r>
              <a:rPr lang="en-US"/>
              <a:t>programming constructs</a:t>
            </a:r>
            <a:endParaRPr lang="en-US" dirty="0"/>
          </a:p>
        </p:txBody>
      </p:sp>
      <p:sp>
        <p:nvSpPr>
          <p:cNvPr id="6" name="Rectangle 5"/>
          <p:cNvSpPr>
            <a:spLocks noChangeArrowheads="1"/>
          </p:cNvSpPr>
          <p:nvPr/>
        </p:nvSpPr>
        <p:spPr bwMode="auto">
          <a:xfrm>
            <a:off x="639200" y="3124200"/>
            <a:ext cx="5226612" cy="3192394"/>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lIns="0" tIns="72000" rIns="0" bIns="72000">
            <a:spAutoFit/>
          </a:bodyPr>
          <a:lstStyle/>
          <a:p>
            <a:pPr marL="147600" eaLnBrk="0" hangingPunct="0">
              <a:lnSpc>
                <a:spcPct val="110000"/>
              </a:lnSpc>
              <a:spcBef>
                <a:spcPts val="0"/>
              </a:spcBef>
              <a:buClr>
                <a:schemeClr val="accent5">
                  <a:lumMod val="40000"/>
                  <a:lumOff val="60000"/>
                </a:schemeClr>
              </a:buClr>
              <a:buSzPct val="70000"/>
            </a:pPr>
            <a:r>
              <a:rPr lang="de-DE" sz="2000" b="1">
                <a:solidFill>
                  <a:schemeClr val="accent1"/>
                </a:solidFill>
                <a:latin typeface="Consolas" pitchFamily="49" charset="0"/>
                <a:cs typeface="Consolas" pitchFamily="49" charset="0"/>
              </a:rPr>
              <a:t>int</a:t>
            </a:r>
            <a:r>
              <a:rPr lang="de-DE" sz="2000" b="1">
                <a:latin typeface="Consolas" pitchFamily="49" charset="0"/>
                <a:cs typeface="Consolas" pitchFamily="49" charset="0"/>
              </a:rPr>
              <a:t>[] </a:t>
            </a:r>
            <a:r>
              <a:rPr lang="de-DE" sz="20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nums</a:t>
            </a:r>
            <a:r>
              <a:rPr lang="de-DE" sz="2000" b="1">
                <a:latin typeface="Consolas" pitchFamily="49" charset="0"/>
                <a:cs typeface="Consolas" pitchFamily="49" charset="0"/>
              </a:rPr>
              <a:t> = {1</a:t>
            </a:r>
            <a:r>
              <a:rPr lang="de-DE" sz="2000" b="1">
                <a:solidFill>
                  <a:schemeClr val="accent1"/>
                </a:solidFill>
                <a:latin typeface="Consolas" pitchFamily="49" charset="0"/>
                <a:cs typeface="Consolas" pitchFamily="49" charset="0"/>
              </a:rPr>
              <a:t>, </a:t>
            </a:r>
            <a:r>
              <a:rPr lang="de-DE" sz="2000" b="1">
                <a:latin typeface="Consolas" pitchFamily="49" charset="0"/>
                <a:cs typeface="Consolas" pitchFamily="49" charset="0"/>
              </a:rPr>
              <a:t>2</a:t>
            </a:r>
            <a:r>
              <a:rPr lang="de-DE" sz="2000" b="1">
                <a:solidFill>
                  <a:schemeClr val="accent1"/>
                </a:solidFill>
                <a:latin typeface="Consolas" pitchFamily="49" charset="0"/>
                <a:cs typeface="Consolas" pitchFamily="49" charset="0"/>
              </a:rPr>
              <a:t>,</a:t>
            </a:r>
            <a:r>
              <a:rPr lang="de-DE" sz="2000" b="1">
                <a:latin typeface="Consolas" pitchFamily="49" charset="0"/>
                <a:cs typeface="Consolas" pitchFamily="49" charset="0"/>
              </a:rPr>
              <a:t> 3</a:t>
            </a:r>
            <a:r>
              <a:rPr lang="de-DE" sz="2000" b="1">
                <a:solidFill>
                  <a:schemeClr val="accent1"/>
                </a:solidFill>
                <a:latin typeface="Consolas" pitchFamily="49" charset="0"/>
                <a:cs typeface="Consolas" pitchFamily="49" charset="0"/>
              </a:rPr>
              <a:t>,</a:t>
            </a:r>
            <a:r>
              <a:rPr lang="de-DE" sz="2000" b="1">
                <a:latin typeface="Consolas" pitchFamily="49" charset="0"/>
                <a:cs typeface="Consolas" pitchFamily="49" charset="0"/>
              </a:rPr>
              <a:t> 4</a:t>
            </a:r>
            <a:r>
              <a:rPr lang="de-DE" sz="2000" b="1">
                <a:solidFill>
                  <a:schemeClr val="accent1"/>
                </a:solidFill>
                <a:latin typeface="Consolas" pitchFamily="49" charset="0"/>
                <a:cs typeface="Consolas" pitchFamily="49" charset="0"/>
              </a:rPr>
              <a:t>,</a:t>
            </a:r>
            <a:r>
              <a:rPr lang="de-DE" sz="2000" b="1">
                <a:latin typeface="Consolas" pitchFamily="49" charset="0"/>
                <a:cs typeface="Consolas" pitchFamily="49" charset="0"/>
              </a:rPr>
              <a:t> 5}</a:t>
            </a:r>
            <a:r>
              <a:rPr lang="de-DE" sz="2000" b="1">
                <a:solidFill>
                  <a:schemeClr val="accent1"/>
                </a:solidFill>
                <a:latin typeface="Consolas" pitchFamily="49" charset="0"/>
                <a:cs typeface="Consolas" pitchFamily="49" charset="0"/>
              </a:rPr>
              <a:t>;</a:t>
            </a:r>
            <a:r>
              <a:rPr lang="de-DE" sz="2000" b="1">
                <a:latin typeface="Consolas" pitchFamily="49" charset="0"/>
                <a:cs typeface="Consolas" pitchFamily="49" charset="0"/>
              </a:rPr>
              <a:t> </a:t>
            </a:r>
            <a:r>
              <a:rPr lang="en-US" sz="20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Arrays.stream(nums)</a:t>
            </a:r>
          </a:p>
          <a:p>
            <a:pPr marL="147600" eaLnBrk="0" hangingPunct="0">
              <a:lnSpc>
                <a:spcPct val="110000"/>
              </a:lnSpc>
              <a:spcBef>
                <a:spcPts val="0"/>
              </a:spcBef>
              <a:buClr>
                <a:schemeClr val="accent5">
                  <a:lumMod val="40000"/>
                  <a:lumOff val="60000"/>
                </a:schemeClr>
              </a:buClr>
              <a:buSzPct val="70000"/>
            </a:pPr>
            <a:r>
              <a:rPr lang="en-US" sz="20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.forEach(e -&gt; {</a:t>
            </a:r>
          </a:p>
          <a:p>
            <a:pPr marL="147600" eaLnBrk="0" hangingPunct="0">
              <a:lnSpc>
                <a:spcPct val="110000"/>
              </a:lnSpc>
              <a:spcBef>
                <a:spcPts val="0"/>
              </a:spcBef>
              <a:buClr>
                <a:schemeClr val="accent5">
                  <a:lumMod val="40000"/>
                  <a:lumOff val="60000"/>
                </a:schemeClr>
              </a:buClr>
              <a:buSzPct val="70000"/>
            </a:pPr>
            <a:r>
              <a:rPr lang="en-US" sz="20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System.</a:t>
            </a:r>
            <a:r>
              <a:rPr lang="en-US" sz="2000" i="1" noProof="1">
                <a:solidFill>
                  <a:srgbClr val="7030A0"/>
                </a:solidFill>
                <a:effectLst>
                  <a:outerShdw blurRad="38100" dist="38100" dir="2700000" algn="tl">
                    <a:srgbClr val="000000">
                      <a:alpha val="43137"/>
                    </a:srgbClr>
                  </a:outerShdw>
                </a:effectLst>
                <a:latin typeface="Consolas" pitchFamily="49" charset="0"/>
                <a:cs typeface="Consolas" pitchFamily="49" charset="0"/>
              </a:rPr>
              <a:t>out</a:t>
            </a:r>
            <a:r>
              <a:rPr lang="en-US" sz="20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.println(e)</a:t>
            </a:r>
            <a:r>
              <a:rPr lang="en-US" sz="2000" b="1" noProof="1">
                <a:solidFill>
                  <a:schemeClr val="accent1"/>
                </a:solidFill>
                <a:effectLst>
                  <a:outerShdw blurRad="38100" dist="38100" dir="2700000" algn="tl">
                    <a:srgbClr val="000000">
                      <a:alpha val="43137"/>
                    </a:srgbClr>
                  </a:outerShdw>
                </a:effectLst>
                <a:latin typeface="Consolas" pitchFamily="49" charset="0"/>
                <a:cs typeface="Consolas" pitchFamily="49" charset="0"/>
              </a:rPr>
              <a:t>;</a:t>
            </a:r>
          </a:p>
          <a:p>
            <a:pPr marL="147600" eaLnBrk="0" hangingPunct="0">
              <a:lnSpc>
                <a:spcPct val="110000"/>
              </a:lnSpc>
              <a:spcBef>
                <a:spcPts val="0"/>
              </a:spcBef>
              <a:buClr>
                <a:schemeClr val="accent5">
                  <a:lumMod val="40000"/>
                  <a:lumOff val="60000"/>
                </a:schemeClr>
              </a:buClr>
              <a:buSzPct val="70000"/>
            </a:pPr>
            <a:r>
              <a:rPr lang="en-US" sz="20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a:t>
            </a:r>
          </a:p>
          <a:p>
            <a:pPr marL="147600" eaLnBrk="0" hangingPunct="0">
              <a:lnSpc>
                <a:spcPct val="110000"/>
              </a:lnSpc>
              <a:spcBef>
                <a:spcPts val="0"/>
              </a:spcBef>
              <a:buClr>
                <a:schemeClr val="accent5">
                  <a:lumMod val="40000"/>
                  <a:lumOff val="60000"/>
                </a:schemeClr>
              </a:buClr>
              <a:buSzPct val="70000"/>
            </a:pPr>
            <a:endParaRPr lang="en-US" sz="2000" b="1" noProof="1">
              <a:solidFill>
                <a:schemeClr val="tx2"/>
              </a:solidFill>
              <a:effectLst>
                <a:outerShdw blurRad="38100" dist="38100" dir="2700000" algn="tl">
                  <a:srgbClr val="000000">
                    <a:alpha val="43137"/>
                  </a:srgbClr>
                </a:outerShdw>
              </a:effectLst>
              <a:latin typeface="Consolas" pitchFamily="49" charset="0"/>
              <a:cs typeface="Consolas" pitchFamily="49" charset="0"/>
            </a:endParaRPr>
          </a:p>
          <a:p>
            <a:pPr marL="147600" eaLnBrk="0" hangingPunct="0">
              <a:lnSpc>
                <a:spcPct val="110000"/>
              </a:lnSpc>
              <a:spcBef>
                <a:spcPts val="0"/>
              </a:spcBef>
              <a:buClr>
                <a:schemeClr val="accent5">
                  <a:lumMod val="40000"/>
                  <a:lumOff val="60000"/>
                </a:schemeClr>
              </a:buClr>
              <a:buSzPct val="70000"/>
            </a:pPr>
            <a:r>
              <a:rPr lang="en-US" sz="20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or</a:t>
            </a:r>
          </a:p>
          <a:p>
            <a:pPr marL="147600" eaLnBrk="0" hangingPunct="0">
              <a:lnSpc>
                <a:spcPct val="110000"/>
              </a:lnSpc>
              <a:spcBef>
                <a:spcPts val="0"/>
              </a:spcBef>
              <a:buClr>
                <a:schemeClr val="accent5">
                  <a:lumMod val="40000"/>
                  <a:lumOff val="60000"/>
                </a:schemeClr>
              </a:buClr>
              <a:buSzPct val="70000"/>
            </a:pPr>
            <a:r>
              <a:rPr lang="en-US" sz="20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Arrays.stream(nums)   .forEach(System.</a:t>
            </a:r>
            <a:r>
              <a:rPr lang="en-US" sz="2000" i="1" noProof="1">
                <a:solidFill>
                  <a:srgbClr val="7030A0"/>
                </a:solidFill>
                <a:effectLst>
                  <a:outerShdw blurRad="38100" dist="38100" dir="2700000" algn="tl">
                    <a:srgbClr val="000000">
                      <a:alpha val="43137"/>
                    </a:srgbClr>
                  </a:outerShdw>
                </a:effectLst>
                <a:latin typeface="Consolas" pitchFamily="49" charset="0"/>
                <a:cs typeface="Consolas" pitchFamily="49" charset="0"/>
              </a:rPr>
              <a:t>out</a:t>
            </a:r>
            <a:r>
              <a:rPr lang="en-US" sz="20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::println)</a:t>
            </a:r>
            <a:r>
              <a:rPr lang="en-US" sz="2000" b="1" noProof="1">
                <a:solidFill>
                  <a:schemeClr val="accent1"/>
                </a:solidFill>
                <a:effectLst>
                  <a:outerShdw blurRad="38100" dist="38100" dir="2700000" algn="tl">
                    <a:srgbClr val="000000">
                      <a:alpha val="43137"/>
                    </a:srgbClr>
                  </a:outerShdw>
                </a:effectLst>
                <a:latin typeface="Consolas" pitchFamily="49" charset="0"/>
                <a:cs typeface="Consolas" pitchFamily="49" charset="0"/>
              </a:rPr>
              <a:t>;</a:t>
            </a:r>
          </a:p>
        </p:txBody>
      </p:sp>
      <p:sp>
        <p:nvSpPr>
          <p:cNvPr id="8" name="Rectangle 7"/>
          <p:cNvSpPr>
            <a:spLocks noChangeArrowheads="1"/>
          </p:cNvSpPr>
          <p:nvPr/>
        </p:nvSpPr>
        <p:spPr bwMode="auto">
          <a:xfrm>
            <a:off x="6246998" y="3124200"/>
            <a:ext cx="5333814" cy="3200400"/>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lIns="0" tIns="72000" rIns="0" bIns="72000">
            <a:noAutofit/>
          </a:bodyPr>
          <a:lstStyle/>
          <a:p>
            <a:pPr marL="147600" eaLnBrk="0" hangingPunct="0">
              <a:lnSpc>
                <a:spcPct val="110000"/>
              </a:lnSpc>
              <a:buClr>
                <a:schemeClr val="accent5">
                  <a:lumMod val="40000"/>
                  <a:lumOff val="60000"/>
                </a:schemeClr>
              </a:buClr>
              <a:buSzPct val="70000"/>
            </a:pPr>
            <a:r>
              <a:rPr lang="de-DE" sz="2200" b="1">
                <a:solidFill>
                  <a:schemeClr val="accent1"/>
                </a:solidFill>
                <a:latin typeface="Consolas" pitchFamily="49" charset="0"/>
                <a:cs typeface="Consolas" pitchFamily="49" charset="0"/>
              </a:rPr>
              <a:t>int</a:t>
            </a:r>
            <a:r>
              <a:rPr lang="de-DE" sz="2200" b="1">
                <a:latin typeface="Consolas" pitchFamily="49" charset="0"/>
                <a:cs typeface="Consolas" pitchFamily="49" charset="0"/>
              </a:rPr>
              <a:t>[] </a:t>
            </a:r>
            <a:r>
              <a:rPr lang="de-DE" sz="22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nums</a:t>
            </a:r>
            <a:r>
              <a:rPr lang="de-DE" sz="2200" b="1">
                <a:latin typeface="Consolas" pitchFamily="49" charset="0"/>
                <a:cs typeface="Consolas" pitchFamily="49" charset="0"/>
              </a:rPr>
              <a:t> = {1</a:t>
            </a:r>
            <a:r>
              <a:rPr lang="de-DE" sz="2200" b="1">
                <a:solidFill>
                  <a:schemeClr val="accent1"/>
                </a:solidFill>
                <a:latin typeface="Consolas" pitchFamily="49" charset="0"/>
                <a:cs typeface="Consolas" pitchFamily="49" charset="0"/>
              </a:rPr>
              <a:t>,</a:t>
            </a:r>
            <a:r>
              <a:rPr lang="de-DE" sz="2200" b="1">
                <a:latin typeface="Consolas" pitchFamily="49" charset="0"/>
                <a:cs typeface="Consolas" pitchFamily="49" charset="0"/>
              </a:rPr>
              <a:t> 2</a:t>
            </a:r>
            <a:r>
              <a:rPr lang="de-DE" sz="2200" b="1">
                <a:solidFill>
                  <a:schemeClr val="accent1"/>
                </a:solidFill>
                <a:latin typeface="Consolas" pitchFamily="49" charset="0"/>
                <a:cs typeface="Consolas" pitchFamily="49" charset="0"/>
              </a:rPr>
              <a:t>,</a:t>
            </a:r>
            <a:r>
              <a:rPr lang="de-DE" sz="2200" b="1">
                <a:latin typeface="Consolas" pitchFamily="49" charset="0"/>
                <a:cs typeface="Consolas" pitchFamily="49" charset="0"/>
              </a:rPr>
              <a:t> 3</a:t>
            </a:r>
            <a:r>
              <a:rPr lang="de-DE" sz="2200" b="1">
                <a:solidFill>
                  <a:schemeClr val="accent1"/>
                </a:solidFill>
                <a:latin typeface="Consolas" pitchFamily="49" charset="0"/>
                <a:cs typeface="Consolas" pitchFamily="49" charset="0"/>
              </a:rPr>
              <a:t>,</a:t>
            </a:r>
            <a:r>
              <a:rPr lang="de-DE" sz="2200" b="1">
                <a:latin typeface="Consolas" pitchFamily="49" charset="0"/>
                <a:cs typeface="Consolas" pitchFamily="49" charset="0"/>
              </a:rPr>
              <a:t> 4</a:t>
            </a:r>
            <a:r>
              <a:rPr lang="de-DE" sz="2200" b="1">
                <a:solidFill>
                  <a:schemeClr val="accent1"/>
                </a:solidFill>
                <a:latin typeface="Consolas" pitchFamily="49" charset="0"/>
                <a:cs typeface="Consolas" pitchFamily="49" charset="0"/>
              </a:rPr>
              <a:t>,</a:t>
            </a:r>
            <a:r>
              <a:rPr lang="de-DE" sz="2200" b="1">
                <a:latin typeface="Consolas" pitchFamily="49" charset="0"/>
                <a:cs typeface="Consolas" pitchFamily="49" charset="0"/>
              </a:rPr>
              <a:t> 5}</a:t>
            </a:r>
            <a:r>
              <a:rPr lang="de-DE" sz="2200" b="1">
                <a:solidFill>
                  <a:schemeClr val="accent1"/>
                </a:solidFill>
                <a:latin typeface="Consolas" pitchFamily="49" charset="0"/>
                <a:cs typeface="Consolas" pitchFamily="49" charset="0"/>
              </a:rPr>
              <a:t>;</a:t>
            </a:r>
          </a:p>
          <a:p>
            <a:pPr marL="147600" eaLnBrk="0" hangingPunct="0">
              <a:lnSpc>
                <a:spcPct val="110000"/>
              </a:lnSpc>
              <a:buClr>
                <a:schemeClr val="accent5">
                  <a:lumMod val="40000"/>
                  <a:lumOff val="60000"/>
                </a:schemeClr>
              </a:buClr>
              <a:buSzPct val="70000"/>
            </a:pPr>
            <a:endParaRPr lang="de-DE" sz="2200" b="1">
              <a:latin typeface="Consolas" pitchFamily="49" charset="0"/>
              <a:cs typeface="Consolas" pitchFamily="49" charset="0"/>
            </a:endParaRPr>
          </a:p>
          <a:p>
            <a:pPr marL="147600" eaLnBrk="0" hangingPunct="0">
              <a:lnSpc>
                <a:spcPct val="110000"/>
              </a:lnSpc>
              <a:buClr>
                <a:schemeClr val="accent5">
                  <a:lumMod val="40000"/>
                  <a:lumOff val="60000"/>
                </a:schemeClr>
              </a:buClr>
              <a:buSzPct val="70000"/>
            </a:pPr>
            <a:r>
              <a:rPr lang="en-US" sz="2200" b="1" noProof="1">
                <a:solidFill>
                  <a:schemeClr val="accent1"/>
                </a:solidFill>
                <a:effectLst>
                  <a:outerShdw blurRad="38100" dist="38100" dir="2700000" algn="tl">
                    <a:srgbClr val="000000">
                      <a:alpha val="43137"/>
                    </a:srgbClr>
                  </a:outerShdw>
                </a:effectLst>
                <a:latin typeface="Consolas" pitchFamily="49" charset="0"/>
                <a:cs typeface="Consolas" pitchFamily="49" charset="0"/>
              </a:rPr>
              <a:t>for</a:t>
            </a:r>
            <a:r>
              <a:rPr lang="en-US" sz="22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a:t>
            </a:r>
            <a:r>
              <a:rPr lang="en-US" sz="2200" b="1" noProof="1">
                <a:solidFill>
                  <a:schemeClr val="accent1"/>
                </a:solidFill>
                <a:effectLst>
                  <a:outerShdw blurRad="38100" dist="38100" dir="2700000" algn="tl">
                    <a:srgbClr val="000000">
                      <a:alpha val="43137"/>
                    </a:srgbClr>
                  </a:outerShdw>
                </a:effectLst>
                <a:latin typeface="Consolas" pitchFamily="49" charset="0"/>
                <a:cs typeface="Consolas" pitchFamily="49" charset="0"/>
              </a:rPr>
              <a:t>int</a:t>
            </a:r>
            <a:r>
              <a:rPr lang="en-US" sz="22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num : nums) {</a:t>
            </a:r>
          </a:p>
          <a:p>
            <a:pPr marL="147600" eaLnBrk="0" hangingPunct="0">
              <a:lnSpc>
                <a:spcPct val="110000"/>
              </a:lnSpc>
              <a:buClr>
                <a:schemeClr val="accent5">
                  <a:lumMod val="40000"/>
                  <a:lumOff val="60000"/>
                </a:schemeClr>
              </a:buClr>
              <a:buSzPct val="70000"/>
            </a:pPr>
            <a:r>
              <a:rPr lang="en-US" sz="22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System.</a:t>
            </a:r>
            <a:r>
              <a:rPr lang="en-US" sz="2200" i="1" noProof="1">
                <a:solidFill>
                  <a:srgbClr val="8C3FC5"/>
                </a:solidFill>
                <a:effectLst>
                  <a:outerShdw blurRad="38100" dist="38100" dir="2700000" algn="tl">
                    <a:srgbClr val="000000">
                      <a:alpha val="43137"/>
                    </a:srgbClr>
                  </a:outerShdw>
                </a:effectLst>
                <a:latin typeface="Consolas" pitchFamily="49" charset="0"/>
                <a:cs typeface="Consolas" pitchFamily="49" charset="0"/>
              </a:rPr>
              <a:t>out</a:t>
            </a:r>
            <a:r>
              <a:rPr lang="en-US" sz="22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.println(num)</a:t>
            </a:r>
            <a:r>
              <a:rPr lang="en-US" sz="2200" b="1" noProof="1">
                <a:solidFill>
                  <a:schemeClr val="accent1"/>
                </a:solidFill>
                <a:effectLst>
                  <a:outerShdw blurRad="38100" dist="38100" dir="2700000" algn="tl">
                    <a:srgbClr val="000000">
                      <a:alpha val="43137"/>
                    </a:srgbClr>
                  </a:outerShdw>
                </a:effectLst>
                <a:latin typeface="Consolas" pitchFamily="49" charset="0"/>
                <a:cs typeface="Consolas" pitchFamily="49" charset="0"/>
              </a:rPr>
              <a:t>;</a:t>
            </a:r>
          </a:p>
          <a:p>
            <a:pPr marL="147600" eaLnBrk="0" hangingPunct="0">
              <a:lnSpc>
                <a:spcPct val="110000"/>
              </a:lnSpc>
              <a:buClr>
                <a:schemeClr val="accent5">
                  <a:lumMod val="40000"/>
                  <a:lumOff val="60000"/>
                </a:schemeClr>
              </a:buClr>
              <a:buSzPct val="70000"/>
            </a:pPr>
            <a:r>
              <a:rPr lang="en-US" sz="22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a:t>
            </a:r>
          </a:p>
        </p:txBody>
      </p:sp>
    </p:spTree>
    <p:extLst>
      <p:ext uri="{BB962C8B-B14F-4D97-AF65-F5344CB8AC3E}">
        <p14:creationId xmlns:p14="http://schemas.microsoft.com/office/powerpoint/2010/main" val="96956411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42</a:t>
            </a:fld>
            <a:endParaRPr lang="en-US" dirty="0"/>
          </a:p>
        </p:txBody>
      </p:sp>
      <p:sp>
        <p:nvSpPr>
          <p:cNvPr id="4" name="Title 3"/>
          <p:cNvSpPr>
            <a:spLocks noGrp="1"/>
          </p:cNvSpPr>
          <p:nvPr>
            <p:ph type="title"/>
          </p:nvPr>
        </p:nvSpPr>
        <p:spPr/>
        <p:txBody>
          <a:bodyPr/>
          <a:lstStyle/>
          <a:p>
            <a:r>
              <a:rPr lang="en-US" dirty="0"/>
              <a:t>Collections and Streams: Map and Collect</a:t>
            </a:r>
          </a:p>
        </p:txBody>
      </p:sp>
      <p:sp>
        <p:nvSpPr>
          <p:cNvPr id="5" name="Rectangle 4"/>
          <p:cNvSpPr>
            <a:spLocks noChangeArrowheads="1"/>
          </p:cNvSpPr>
          <p:nvPr/>
        </p:nvSpPr>
        <p:spPr bwMode="auto">
          <a:xfrm>
            <a:off x="531812" y="1508121"/>
            <a:ext cx="11049000" cy="4511679"/>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lIns="0" tIns="72000" rIns="0" bIns="72000">
            <a:noAutofit/>
          </a:bodyPr>
          <a:lstStyle/>
          <a:p>
            <a:pPr marL="147600" eaLnBrk="0" hangingPunct="0">
              <a:lnSpc>
                <a:spcPct val="110000"/>
              </a:lnSpc>
              <a:buClr>
                <a:schemeClr val="accent5">
                  <a:lumMod val="40000"/>
                  <a:lumOff val="60000"/>
                </a:schemeClr>
              </a:buClr>
              <a:buSzPct val="70000"/>
            </a:pPr>
            <a:r>
              <a:rPr lang="en-US" sz="2800" b="1" dirty="0">
                <a:solidFill>
                  <a:schemeClr val="accent1"/>
                </a:solidFill>
                <a:latin typeface="Consolas" pitchFamily="49" charset="0"/>
                <a:cs typeface="Consolas" pitchFamily="49" charset="0"/>
              </a:rPr>
              <a:t>public</a:t>
            </a:r>
            <a:r>
              <a:rPr lang="en-US" sz="2800" b="1" dirty="0">
                <a:latin typeface="Consolas" pitchFamily="49" charset="0"/>
                <a:cs typeface="Consolas" pitchFamily="49" charset="0"/>
              </a:rPr>
              <a:t> </a:t>
            </a:r>
            <a:r>
              <a:rPr lang="en-US" sz="2800" b="1" dirty="0">
                <a:solidFill>
                  <a:schemeClr val="accent1"/>
                </a:solidFill>
                <a:latin typeface="Consolas" pitchFamily="49" charset="0"/>
                <a:cs typeface="Consolas" pitchFamily="49" charset="0"/>
              </a:rPr>
              <a:t>static</a:t>
            </a:r>
            <a:r>
              <a:rPr lang="en-US" sz="2800" b="1" dirty="0">
                <a:latin typeface="Consolas" pitchFamily="49" charset="0"/>
                <a:cs typeface="Consolas" pitchFamily="49" charset="0"/>
              </a:rPr>
              <a:t> </a:t>
            </a:r>
            <a:r>
              <a:rPr lang="en-US" sz="2800" b="1" dirty="0">
                <a:solidFill>
                  <a:schemeClr val="accent1"/>
                </a:solidFill>
                <a:latin typeface="Consolas" pitchFamily="49" charset="0"/>
                <a:cs typeface="Consolas" pitchFamily="49" charset="0"/>
              </a:rPr>
              <a:t>void</a:t>
            </a:r>
            <a:r>
              <a:rPr lang="en-US" sz="2800" b="1" dirty="0">
                <a:latin typeface="Consolas" pitchFamily="49" charset="0"/>
                <a:cs typeface="Consolas" pitchFamily="49" charset="0"/>
              </a:rPr>
              <a:t> </a:t>
            </a:r>
            <a:r>
              <a:rPr lang="en-US" sz="2800" b="1" dirty="0">
                <a:solidFill>
                  <a:schemeClr val="tx2">
                    <a:lumMod val="75000"/>
                  </a:schemeClr>
                </a:solidFill>
                <a:latin typeface="Consolas" pitchFamily="49" charset="0"/>
                <a:cs typeface="Consolas" pitchFamily="49" charset="0"/>
              </a:rPr>
              <a:t>main</a:t>
            </a:r>
            <a:r>
              <a:rPr lang="en-US" sz="2800" b="1" dirty="0">
                <a:latin typeface="Consolas" pitchFamily="49" charset="0"/>
                <a:cs typeface="Consolas" pitchFamily="49" charset="0"/>
              </a:rPr>
              <a:t>(String[] </a:t>
            </a:r>
            <a:r>
              <a:rPr lang="en-US" sz="2800" b="1" dirty="0" err="1">
                <a:latin typeface="Consolas" pitchFamily="49" charset="0"/>
                <a:cs typeface="Consolas" pitchFamily="49" charset="0"/>
              </a:rPr>
              <a:t>args</a:t>
            </a:r>
            <a:r>
              <a:rPr lang="en-US" sz="2800" b="1" dirty="0">
                <a:latin typeface="Consolas" pitchFamily="49" charset="0"/>
                <a:cs typeface="Consolas" pitchFamily="49" charset="0"/>
              </a:rPr>
              <a:t>) {</a:t>
            </a:r>
            <a:br>
              <a:rPr lang="en-US" sz="2800" b="1" dirty="0">
                <a:latin typeface="Consolas" pitchFamily="49" charset="0"/>
                <a:cs typeface="Consolas" pitchFamily="49" charset="0"/>
              </a:rPr>
            </a:br>
            <a:r>
              <a:rPr lang="en-US" sz="2800" b="1" dirty="0">
                <a:latin typeface="Consolas" pitchFamily="49" charset="0"/>
                <a:cs typeface="Consolas" pitchFamily="49" charset="0"/>
              </a:rPr>
              <a:t>  List&lt;String&gt; numbers = </a:t>
            </a:r>
          </a:p>
          <a:p>
            <a:pPr marL="147600" eaLnBrk="0" hangingPunct="0">
              <a:lnSpc>
                <a:spcPct val="110000"/>
              </a:lnSpc>
              <a:buClr>
                <a:schemeClr val="accent5">
                  <a:lumMod val="40000"/>
                  <a:lumOff val="60000"/>
                </a:schemeClr>
              </a:buClr>
              <a:buSzPct val="70000"/>
            </a:pPr>
            <a:r>
              <a:rPr lang="en-US" sz="2800" b="1" dirty="0">
                <a:latin typeface="Consolas" pitchFamily="49" charset="0"/>
                <a:cs typeface="Consolas" pitchFamily="49" charset="0"/>
              </a:rPr>
              <a:t>    </a:t>
            </a:r>
            <a:r>
              <a:rPr lang="en-US" sz="2800" b="1" dirty="0" err="1">
                <a:latin typeface="Consolas" pitchFamily="49" charset="0"/>
                <a:cs typeface="Consolas" pitchFamily="49" charset="0"/>
              </a:rPr>
              <a:t>Arrays.</a:t>
            </a:r>
            <a:r>
              <a:rPr lang="en-US" sz="2800" b="1" i="1" dirty="0" err="1">
                <a:latin typeface="Consolas" pitchFamily="49" charset="0"/>
                <a:cs typeface="Consolas" pitchFamily="49" charset="0"/>
              </a:rPr>
              <a:t>asList</a:t>
            </a:r>
            <a:r>
              <a:rPr lang="en-US" sz="2800" b="1" dirty="0">
                <a:latin typeface="Consolas" pitchFamily="49" charset="0"/>
                <a:cs typeface="Consolas" pitchFamily="49" charset="0"/>
              </a:rPr>
              <a:t>("1", "2", "3", "4", "5")</a:t>
            </a:r>
            <a:r>
              <a:rPr lang="en-US" sz="2800" b="1" dirty="0">
                <a:solidFill>
                  <a:schemeClr val="accent1"/>
                </a:solidFill>
                <a:latin typeface="Consolas" pitchFamily="49" charset="0"/>
                <a:cs typeface="Consolas" pitchFamily="49" charset="0"/>
              </a:rPr>
              <a:t>;</a:t>
            </a:r>
            <a:br>
              <a:rPr lang="en-US" sz="2800" b="1" dirty="0">
                <a:latin typeface="Consolas" pitchFamily="49" charset="0"/>
                <a:cs typeface="Consolas" pitchFamily="49" charset="0"/>
              </a:rPr>
            </a:br>
            <a:br>
              <a:rPr lang="en-US" sz="2800" b="1" dirty="0">
                <a:latin typeface="Consolas" pitchFamily="49" charset="0"/>
                <a:cs typeface="Consolas" pitchFamily="49" charset="0"/>
              </a:rPr>
            </a:br>
            <a:r>
              <a:rPr lang="en-US" sz="2800" b="1" dirty="0">
                <a:latin typeface="Consolas" pitchFamily="49" charset="0"/>
                <a:cs typeface="Consolas" pitchFamily="49" charset="0"/>
              </a:rPr>
              <a:t>  List&lt;Integer&gt; </a:t>
            </a:r>
            <a:r>
              <a:rPr lang="en-US" sz="2800" b="1" dirty="0" err="1">
                <a:latin typeface="Consolas" pitchFamily="49" charset="0"/>
                <a:cs typeface="Consolas" pitchFamily="49" charset="0"/>
              </a:rPr>
              <a:t>parsedNumbers</a:t>
            </a:r>
            <a:r>
              <a:rPr lang="en-US" sz="2800" b="1" dirty="0">
                <a:latin typeface="Consolas" pitchFamily="49" charset="0"/>
                <a:cs typeface="Consolas" pitchFamily="49" charset="0"/>
              </a:rPr>
              <a:t> = </a:t>
            </a:r>
            <a:r>
              <a:rPr lang="en-US" sz="2800" b="1" dirty="0" err="1">
                <a:latin typeface="Consolas" pitchFamily="49" charset="0"/>
                <a:cs typeface="Consolas" pitchFamily="49" charset="0"/>
              </a:rPr>
              <a:t>numbers.stream</a:t>
            </a:r>
            <a:r>
              <a:rPr lang="en-US" sz="2800" b="1" dirty="0">
                <a:latin typeface="Consolas" pitchFamily="49" charset="0"/>
                <a:cs typeface="Consolas" pitchFamily="49" charset="0"/>
              </a:rPr>
              <a:t>()</a:t>
            </a:r>
            <a:br>
              <a:rPr lang="en-US" sz="2800" b="1" dirty="0">
                <a:latin typeface="Consolas" pitchFamily="49" charset="0"/>
                <a:cs typeface="Consolas" pitchFamily="49" charset="0"/>
              </a:rPr>
            </a:br>
            <a:r>
              <a:rPr lang="en-US" sz="2800" b="1" dirty="0">
                <a:latin typeface="Consolas" pitchFamily="49" charset="0"/>
                <a:cs typeface="Consolas" pitchFamily="49" charset="0"/>
              </a:rPr>
              <a:t>     .map(</a:t>
            </a:r>
            <a:r>
              <a:rPr lang="en-US" sz="2800" b="1" i="1" dirty="0">
                <a:latin typeface="Consolas" pitchFamily="49" charset="0"/>
                <a:cs typeface="Consolas" pitchFamily="49" charset="0"/>
              </a:rPr>
              <a:t>Integer::</a:t>
            </a:r>
            <a:r>
              <a:rPr lang="en-US" sz="2800" b="1" i="1" dirty="0" err="1">
                <a:latin typeface="Consolas" pitchFamily="49" charset="0"/>
                <a:cs typeface="Consolas" pitchFamily="49" charset="0"/>
              </a:rPr>
              <a:t>parseInt</a:t>
            </a:r>
            <a:r>
              <a:rPr lang="en-US" sz="2800" b="1" dirty="0">
                <a:latin typeface="Consolas" pitchFamily="49" charset="0"/>
                <a:cs typeface="Consolas" pitchFamily="49" charset="0"/>
              </a:rPr>
              <a:t>)</a:t>
            </a:r>
          </a:p>
          <a:p>
            <a:pPr marL="147600" eaLnBrk="0" hangingPunct="0">
              <a:lnSpc>
                <a:spcPct val="110000"/>
              </a:lnSpc>
              <a:buClr>
                <a:schemeClr val="accent5">
                  <a:lumMod val="40000"/>
                  <a:lumOff val="60000"/>
                </a:schemeClr>
              </a:buClr>
              <a:buSzPct val="70000"/>
            </a:pPr>
            <a:r>
              <a:rPr lang="en-US" sz="2800" b="1" dirty="0">
                <a:latin typeface="Consolas" pitchFamily="49" charset="0"/>
                <a:cs typeface="Consolas" pitchFamily="49" charset="0"/>
              </a:rPr>
              <a:t>     .map(</a:t>
            </a:r>
            <a:r>
              <a:rPr lang="en-US" sz="2800" b="1" dirty="0" err="1">
                <a:latin typeface="Consolas" pitchFamily="49" charset="0"/>
                <a:cs typeface="Consolas" pitchFamily="49" charset="0"/>
              </a:rPr>
              <a:t>i</a:t>
            </a:r>
            <a:r>
              <a:rPr lang="en-US" sz="2800" b="1" dirty="0">
                <a:latin typeface="Consolas" pitchFamily="49" charset="0"/>
                <a:cs typeface="Consolas" pitchFamily="49" charset="0"/>
              </a:rPr>
              <a:t> -&gt; 2*</a:t>
            </a:r>
            <a:r>
              <a:rPr lang="en-US" sz="2800" b="1" dirty="0" err="1">
                <a:latin typeface="Consolas" pitchFamily="49" charset="0"/>
                <a:cs typeface="Consolas" pitchFamily="49" charset="0"/>
              </a:rPr>
              <a:t>i</a:t>
            </a:r>
            <a:r>
              <a:rPr lang="en-US" sz="2800" b="1" dirty="0">
                <a:latin typeface="Consolas" pitchFamily="49" charset="0"/>
                <a:cs typeface="Consolas" pitchFamily="49" charset="0"/>
              </a:rPr>
              <a:t>)</a:t>
            </a:r>
            <a:br>
              <a:rPr lang="en-US" sz="2800" b="1" dirty="0">
                <a:latin typeface="Consolas" pitchFamily="49" charset="0"/>
                <a:cs typeface="Consolas" pitchFamily="49" charset="0"/>
              </a:rPr>
            </a:br>
            <a:r>
              <a:rPr lang="en-US" sz="2800" b="1" dirty="0">
                <a:latin typeface="Consolas" pitchFamily="49" charset="0"/>
                <a:cs typeface="Consolas" pitchFamily="49" charset="0"/>
              </a:rPr>
              <a:t>     .collect(</a:t>
            </a:r>
            <a:r>
              <a:rPr lang="en-US" sz="2800" b="1" dirty="0" err="1">
                <a:latin typeface="Consolas" pitchFamily="49" charset="0"/>
                <a:cs typeface="Consolas" pitchFamily="49" charset="0"/>
              </a:rPr>
              <a:t>Collectors.</a:t>
            </a:r>
            <a:r>
              <a:rPr lang="en-US" sz="2800" b="1" i="1" dirty="0" err="1">
                <a:latin typeface="Consolas" pitchFamily="49" charset="0"/>
                <a:cs typeface="Consolas" pitchFamily="49" charset="0"/>
              </a:rPr>
              <a:t>toList</a:t>
            </a:r>
            <a:r>
              <a:rPr lang="en-US" sz="2800" b="1" dirty="0">
                <a:latin typeface="Consolas" pitchFamily="49" charset="0"/>
                <a:cs typeface="Consolas" pitchFamily="49" charset="0"/>
              </a:rPr>
              <a:t>())</a:t>
            </a:r>
            <a:r>
              <a:rPr lang="en-US" sz="2800" b="1" dirty="0">
                <a:solidFill>
                  <a:schemeClr val="accent1"/>
                </a:solidFill>
                <a:latin typeface="Consolas" pitchFamily="49" charset="0"/>
                <a:cs typeface="Consolas" pitchFamily="49" charset="0"/>
              </a:rPr>
              <a:t>;</a:t>
            </a:r>
            <a:br>
              <a:rPr lang="en-US" sz="2800" b="1" dirty="0">
                <a:latin typeface="Consolas" pitchFamily="49" charset="0"/>
                <a:cs typeface="Consolas" pitchFamily="49" charset="0"/>
              </a:rPr>
            </a:br>
            <a:r>
              <a:rPr lang="en-US" sz="2800" b="1" dirty="0">
                <a:latin typeface="Consolas" pitchFamily="49" charset="0"/>
                <a:cs typeface="Consolas" pitchFamily="49" charset="0"/>
              </a:rPr>
              <a:t>}</a:t>
            </a:r>
            <a:endParaRPr lang="en-US" sz="2800" b="1" noProof="1">
              <a:solidFill>
                <a:schemeClr val="tx2"/>
              </a:solidFill>
              <a:effectLst>
                <a:outerShdw blurRad="38100" dist="38100" dir="2700000" algn="tl">
                  <a:srgbClr val="000000">
                    <a:alpha val="43137"/>
                  </a:srgbClr>
                </a:outerShdw>
              </a:effectLst>
              <a:latin typeface="Consolas" pitchFamily="49" charset="0"/>
              <a:cs typeface="Consolas" pitchFamily="49" charset="0"/>
            </a:endParaRPr>
          </a:p>
        </p:txBody>
      </p:sp>
    </p:spTree>
    <p:extLst>
      <p:ext uri="{BB962C8B-B14F-4D97-AF65-F5344CB8AC3E}">
        <p14:creationId xmlns:p14="http://schemas.microsoft.com/office/powerpoint/2010/main" val="179311787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solidFill>
                  <a:prstClr val="white">
                    <a:tint val="75000"/>
                  </a:prstClr>
                </a:solidFill>
              </a:rPr>
              <a:pPr/>
              <a:t>43</a:t>
            </a:fld>
            <a:endParaRPr lang="en-US">
              <a:solidFill>
                <a:prstClr val="white">
                  <a:tint val="75000"/>
                </a:prstClr>
              </a:solidFill>
            </a:endParaRPr>
          </a:p>
        </p:txBody>
      </p:sp>
      <p:sp>
        <p:nvSpPr>
          <p:cNvPr id="4" name="Title 3"/>
          <p:cNvSpPr>
            <a:spLocks noGrp="1"/>
          </p:cNvSpPr>
          <p:nvPr>
            <p:ph type="title"/>
          </p:nvPr>
        </p:nvSpPr>
        <p:spPr/>
        <p:txBody>
          <a:bodyPr>
            <a:normAutofit/>
          </a:bodyPr>
          <a:lstStyle/>
          <a:p>
            <a:r>
              <a:rPr lang="en-US" dirty="0"/>
              <a:t>Collection Querying and Traversing</a:t>
            </a:r>
          </a:p>
        </p:txBody>
      </p:sp>
      <p:sp>
        <p:nvSpPr>
          <p:cNvPr id="6" name="Text Placeholder 5"/>
          <p:cNvSpPr txBox="1">
            <a:spLocks/>
          </p:cNvSpPr>
          <p:nvPr/>
        </p:nvSpPr>
        <p:spPr>
          <a:xfrm>
            <a:off x="760412" y="1371600"/>
            <a:ext cx="10591800" cy="5035134"/>
          </a:xfrm>
          <a:prstGeom prst="rect">
            <a:avLst/>
          </a:prstGeom>
          <a:solidFill>
            <a:schemeClr val="accent5">
              <a:lumMod val="40000"/>
              <a:lumOff val="60000"/>
              <a:alpha val="20000"/>
            </a:schemeClr>
          </a:solidFill>
          <a:ln w="12700">
            <a:solidFill>
              <a:schemeClr val="accent5">
                <a:lumMod val="60000"/>
                <a:lumOff val="40000"/>
              </a:schemeClr>
            </a:solidFill>
          </a:ln>
        </p:spPr>
        <p:txBody>
          <a:bodyPr vert="horz" wrap="square" lIns="144000" tIns="108000" rIns="144000" bIns="108000" rtlCol="0">
            <a:spAutoFit/>
          </a:bodyPr>
          <a:lstStyle>
            <a:lvl1pPr indent="0">
              <a:lnSpc>
                <a:spcPct val="100000"/>
              </a:lnSpc>
              <a:spcBef>
                <a:spcPts val="0"/>
              </a:spcBef>
              <a:spcAft>
                <a:spcPts val="0"/>
              </a:spcAft>
              <a:buClr>
                <a:srgbClr val="F2B254"/>
              </a:buClr>
              <a:buSzPct val="100000"/>
              <a:buFont typeface="Wingdings" panose="05000000000000000000" pitchFamily="2" charset="2"/>
              <a:buNone/>
              <a:defRPr lang="en-US"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defRPr>
            </a:lvl1pPr>
            <a:lvl2pPr indent="-231606">
              <a:lnSpc>
                <a:spcPct val="105000"/>
              </a:lnSpc>
              <a:spcBef>
                <a:spcPts val="600"/>
              </a:spcBef>
              <a:spcAft>
                <a:spcPts val="600"/>
              </a:spcAft>
              <a:buClr>
                <a:schemeClr val="accent1"/>
              </a:buClr>
              <a:buSzPct val="80000"/>
              <a:buFont typeface="Wingdings" panose="05000000000000000000" pitchFamily="2" charset="2"/>
              <a:buChar char="§"/>
              <a:defRPr sz="3200" b="0"/>
            </a:lvl2pPr>
            <a:lvl3pPr marL="914240" indent="-231606">
              <a:lnSpc>
                <a:spcPct val="105000"/>
              </a:lnSpc>
              <a:spcBef>
                <a:spcPts val="600"/>
              </a:spcBef>
              <a:spcAft>
                <a:spcPts val="600"/>
              </a:spcAft>
              <a:buClr>
                <a:srgbClr val="EF9A1D"/>
              </a:buClr>
              <a:buSzPct val="80000"/>
              <a:buFont typeface="Wingdings" panose="05000000000000000000" pitchFamily="2" charset="2"/>
              <a:buChar char="§"/>
              <a:defRPr sz="3000" b="0"/>
            </a:lvl3pPr>
            <a:lvl4pPr marL="1218987" indent="-231606">
              <a:lnSpc>
                <a:spcPct val="105000"/>
              </a:lnSpc>
              <a:spcBef>
                <a:spcPts val="600"/>
              </a:spcBef>
              <a:spcAft>
                <a:spcPts val="600"/>
              </a:spcAft>
              <a:buClr>
                <a:srgbClr val="ED9411"/>
              </a:buClr>
              <a:buSzPct val="80000"/>
              <a:buFont typeface="Wingdings" panose="05000000000000000000" pitchFamily="2" charset="2"/>
              <a:buChar char="§"/>
              <a:defRPr sz="2800" b="0"/>
            </a:lvl4pPr>
            <a:lvl5pPr marL="1523733" indent="-231606">
              <a:lnSpc>
                <a:spcPct val="105000"/>
              </a:lnSpc>
              <a:spcBef>
                <a:spcPts val="600"/>
              </a:spcBef>
              <a:spcAft>
                <a:spcPts val="600"/>
              </a:spcAft>
              <a:buClr>
                <a:srgbClr val="E28D10"/>
              </a:buClr>
              <a:buSzPct val="80000"/>
              <a:buFont typeface="Wingdings" panose="05000000000000000000" pitchFamily="2" charset="2"/>
              <a:buChar char="§"/>
              <a:defRPr sz="2600" b="0"/>
            </a:lvl5pPr>
            <a:lvl6pPr marL="1828480" indent="-231606">
              <a:lnSpc>
                <a:spcPct val="90000"/>
              </a:lnSpc>
              <a:spcBef>
                <a:spcPts val="800"/>
              </a:spcBef>
              <a:buClr>
                <a:schemeClr val="accent1"/>
              </a:buClr>
              <a:buSzPct val="80000"/>
              <a:buFont typeface="Arial" pitchFamily="34" charset="0"/>
              <a:buChar char="•"/>
              <a:defRPr sz="2000"/>
            </a:lvl6pPr>
            <a:lvl7pPr marL="2133227" indent="-231606">
              <a:lnSpc>
                <a:spcPct val="90000"/>
              </a:lnSpc>
              <a:spcBef>
                <a:spcPts val="800"/>
              </a:spcBef>
              <a:buClr>
                <a:schemeClr val="accent1"/>
              </a:buClr>
              <a:buSzPct val="80000"/>
              <a:buFont typeface="Arial" pitchFamily="34" charset="0"/>
              <a:buChar char="•"/>
              <a:defRPr sz="2000"/>
            </a:lvl7pPr>
            <a:lvl8pPr marL="2437972" indent="-231606">
              <a:lnSpc>
                <a:spcPct val="90000"/>
              </a:lnSpc>
              <a:spcBef>
                <a:spcPts val="800"/>
              </a:spcBef>
              <a:buClr>
                <a:schemeClr val="accent1"/>
              </a:buClr>
              <a:buSzPct val="80000"/>
              <a:buFont typeface="Arial" pitchFamily="34" charset="0"/>
              <a:buChar char="•"/>
              <a:defRPr sz="2000" baseline="0"/>
            </a:lvl8pPr>
            <a:lvl9pPr marL="2742720" indent="-231606">
              <a:lnSpc>
                <a:spcPct val="90000"/>
              </a:lnSpc>
              <a:spcBef>
                <a:spcPts val="800"/>
              </a:spcBef>
              <a:buClr>
                <a:schemeClr val="accent1"/>
              </a:buClr>
              <a:buSzPct val="80000"/>
              <a:buFont typeface="Arial" pitchFamily="34" charset="0"/>
              <a:buChar char="•"/>
              <a:defRPr sz="2000" baseline="0"/>
            </a:lvl9pPr>
          </a:lstStyle>
          <a:p>
            <a:pPr>
              <a:lnSpc>
                <a:spcPct val="110000"/>
              </a:lnSpc>
            </a:pPr>
            <a:r>
              <a:rPr lang="en-US" sz="2600" dirty="0">
                <a:solidFill>
                  <a:srgbClr val="FFDA3D"/>
                </a:solidFill>
                <a:effectLst/>
              </a:rPr>
              <a:t>List</a:t>
            </a:r>
            <a:r>
              <a:rPr lang="en-US" sz="2600" dirty="0"/>
              <a:t>&lt;</a:t>
            </a:r>
            <a:r>
              <a:rPr lang="en-US" sz="2600" dirty="0">
                <a:solidFill>
                  <a:srgbClr val="FFDA3D"/>
                </a:solidFill>
                <a:effectLst/>
              </a:rPr>
              <a:t>String</a:t>
            </a:r>
            <a:r>
              <a:rPr lang="en-US" sz="2600" dirty="0"/>
              <a:t>&gt; names = </a:t>
            </a:r>
            <a:r>
              <a:rPr lang="en-US" sz="2600" dirty="0">
                <a:solidFill>
                  <a:srgbClr val="CC7832"/>
                </a:solidFill>
                <a:effectLst/>
              </a:rPr>
              <a:t>new </a:t>
            </a:r>
            <a:r>
              <a:rPr lang="en-US" sz="2600" dirty="0"/>
              <a:t>ArrayList&lt;&gt;()</a:t>
            </a:r>
            <a:r>
              <a:rPr lang="en-US" sz="2600" dirty="0">
                <a:solidFill>
                  <a:srgbClr val="CC7832"/>
                </a:solidFill>
                <a:effectLst/>
              </a:rPr>
              <a:t>;</a:t>
            </a:r>
          </a:p>
          <a:p>
            <a:pPr>
              <a:lnSpc>
                <a:spcPct val="110000"/>
              </a:lnSpc>
            </a:pPr>
            <a:r>
              <a:rPr lang="en-US" sz="2600" dirty="0"/>
              <a:t>names.add("peter"); ///…</a:t>
            </a:r>
            <a:br>
              <a:rPr lang="en-US" sz="2600" dirty="0">
                <a:solidFill>
                  <a:srgbClr val="CC7832"/>
                </a:solidFill>
                <a:effectLst/>
              </a:rPr>
            </a:br>
            <a:r>
              <a:rPr lang="en-US" sz="2600" dirty="0"/>
              <a:t>names.</a:t>
            </a:r>
            <a:r>
              <a:rPr lang="en-US" sz="2600" dirty="0">
                <a:solidFill>
                  <a:srgbClr val="FFBFBC"/>
                </a:solidFill>
                <a:effectLst/>
              </a:rPr>
              <a:t>stream</a:t>
            </a:r>
            <a:r>
              <a:rPr lang="en-US" sz="2600" dirty="0"/>
              <a:t>()</a:t>
            </a:r>
            <a:br>
              <a:rPr lang="en-US" sz="2600" dirty="0"/>
            </a:br>
            <a:r>
              <a:rPr lang="en-US" sz="2600" dirty="0"/>
              <a:t>        .</a:t>
            </a:r>
            <a:r>
              <a:rPr lang="en-US" sz="2600" dirty="0">
                <a:solidFill>
                  <a:srgbClr val="FFBFBC"/>
                </a:solidFill>
                <a:effectLst/>
              </a:rPr>
              <a:t>filter</a:t>
            </a:r>
            <a:r>
              <a:rPr lang="en-US" sz="2600" dirty="0"/>
              <a:t>(n -&gt; n.</a:t>
            </a:r>
            <a:r>
              <a:rPr lang="en-US" sz="2600" dirty="0">
                <a:solidFill>
                  <a:srgbClr val="FFBFBC"/>
                </a:solidFill>
                <a:effectLst/>
              </a:rPr>
              <a:t>length</a:t>
            </a:r>
            <a:r>
              <a:rPr lang="en-US" sz="2600" dirty="0"/>
              <a:t>() &gt; </a:t>
            </a:r>
            <a:r>
              <a:rPr lang="en-US" sz="2600" dirty="0">
                <a:solidFill>
                  <a:srgbClr val="6897BB"/>
                </a:solidFill>
                <a:effectLst/>
              </a:rPr>
              <a:t>8</a:t>
            </a:r>
            <a:r>
              <a:rPr lang="en-US" sz="2600" dirty="0"/>
              <a:t>)</a:t>
            </a:r>
            <a:br>
              <a:rPr lang="en-US" sz="2600" dirty="0"/>
            </a:br>
            <a:r>
              <a:rPr lang="en-US" sz="2600" dirty="0"/>
              <a:t>        .</a:t>
            </a:r>
            <a:r>
              <a:rPr lang="en-US" sz="2600" dirty="0">
                <a:solidFill>
                  <a:srgbClr val="FFBFBC"/>
                </a:solidFill>
                <a:effectLst/>
              </a:rPr>
              <a:t>forEach</a:t>
            </a:r>
            <a:r>
              <a:rPr lang="en-US" sz="2600" dirty="0"/>
              <a:t>(</a:t>
            </a:r>
            <a:r>
              <a:rPr lang="en-US" sz="2600" dirty="0">
                <a:solidFill>
                  <a:srgbClr val="FFDA3D"/>
                </a:solidFill>
                <a:effectLst/>
              </a:rPr>
              <a:t>System</a:t>
            </a:r>
            <a:r>
              <a:rPr lang="en-US" sz="2600" dirty="0"/>
              <a:t>.</a:t>
            </a:r>
            <a:r>
              <a:rPr lang="en-US" sz="2600" i="1" dirty="0">
                <a:solidFill>
                  <a:srgbClr val="9876AA"/>
                </a:solidFill>
                <a:effectLst/>
              </a:rPr>
              <a:t>out</a:t>
            </a:r>
            <a:r>
              <a:rPr lang="en-US" sz="2600" dirty="0"/>
              <a:t>::</a:t>
            </a:r>
            <a:r>
              <a:rPr lang="en-US" sz="2600" dirty="0">
                <a:solidFill>
                  <a:srgbClr val="FFBFBC"/>
                </a:solidFill>
                <a:effectLst/>
              </a:rPr>
              <a:t>println</a:t>
            </a:r>
            <a:r>
              <a:rPr lang="en-US" sz="2600" dirty="0"/>
              <a:t>)</a:t>
            </a:r>
            <a:r>
              <a:rPr lang="en-US" sz="2600" dirty="0">
                <a:solidFill>
                  <a:srgbClr val="CC7832"/>
                </a:solidFill>
                <a:effectLst/>
              </a:rPr>
              <a:t>;</a:t>
            </a:r>
            <a:br>
              <a:rPr lang="en-US" sz="2600" dirty="0">
                <a:solidFill>
                  <a:srgbClr val="CC7832"/>
                </a:solidFill>
                <a:effectLst/>
              </a:rPr>
            </a:br>
            <a:br>
              <a:rPr lang="en-US" sz="2600" dirty="0">
                <a:solidFill>
                  <a:srgbClr val="CC7832"/>
                </a:solidFill>
                <a:effectLst/>
              </a:rPr>
            </a:br>
            <a:r>
              <a:rPr lang="en-US" sz="2600" dirty="0">
                <a:solidFill>
                  <a:srgbClr val="FFDA3D"/>
                </a:solidFill>
                <a:effectLst/>
              </a:rPr>
              <a:t>Optional</a:t>
            </a:r>
            <a:r>
              <a:rPr lang="en-US" sz="2600" dirty="0"/>
              <a:t>&lt;</a:t>
            </a:r>
            <a:r>
              <a:rPr lang="en-US" sz="2600" dirty="0">
                <a:solidFill>
                  <a:srgbClr val="FFDA3D"/>
                </a:solidFill>
                <a:effectLst/>
              </a:rPr>
              <a:t>String</a:t>
            </a:r>
            <a:r>
              <a:rPr lang="en-US" sz="2600" dirty="0"/>
              <a:t>&gt; first =</a:t>
            </a:r>
            <a:br>
              <a:rPr lang="en-US" sz="2600" dirty="0"/>
            </a:br>
            <a:r>
              <a:rPr lang="en-US" sz="2600" dirty="0"/>
              <a:t>        names.</a:t>
            </a:r>
            <a:r>
              <a:rPr lang="en-US" sz="2600" dirty="0">
                <a:solidFill>
                  <a:srgbClr val="FFBFBC"/>
                </a:solidFill>
                <a:effectLst/>
              </a:rPr>
              <a:t>stream</a:t>
            </a:r>
            <a:r>
              <a:rPr lang="en-US" sz="2600" dirty="0"/>
              <a:t>()</a:t>
            </a:r>
            <a:br>
              <a:rPr lang="en-US" sz="2600" dirty="0"/>
            </a:br>
            <a:r>
              <a:rPr lang="en-US" sz="2600" dirty="0"/>
              <a:t>        .</a:t>
            </a:r>
            <a:r>
              <a:rPr lang="en-US" sz="2600" dirty="0">
                <a:solidFill>
                  <a:srgbClr val="FFBFBC"/>
                </a:solidFill>
                <a:effectLst/>
              </a:rPr>
              <a:t>findFirst</a:t>
            </a:r>
            <a:r>
              <a:rPr lang="en-US" sz="2600" dirty="0"/>
              <a:t>()</a:t>
            </a:r>
            <a:r>
              <a:rPr lang="en-US" sz="2600" dirty="0">
                <a:solidFill>
                  <a:srgbClr val="CC7832"/>
                </a:solidFill>
                <a:effectLst/>
              </a:rPr>
              <a:t>;</a:t>
            </a:r>
            <a:br>
              <a:rPr lang="en-US" sz="2600" dirty="0">
                <a:solidFill>
                  <a:srgbClr val="CC7832"/>
                </a:solidFill>
                <a:effectLst/>
              </a:rPr>
            </a:br>
            <a:br>
              <a:rPr lang="en-US" sz="2600" dirty="0">
                <a:solidFill>
                  <a:srgbClr val="CC7832"/>
                </a:solidFill>
                <a:effectLst/>
              </a:rPr>
            </a:br>
            <a:r>
              <a:rPr lang="en-US" sz="2600" dirty="0">
                <a:solidFill>
                  <a:srgbClr val="FFDA3D"/>
                </a:solidFill>
                <a:effectLst/>
              </a:rPr>
              <a:t>System</a:t>
            </a:r>
            <a:r>
              <a:rPr lang="en-US" sz="2600" dirty="0"/>
              <a:t>.</a:t>
            </a:r>
            <a:r>
              <a:rPr lang="en-US" sz="2600" i="1" dirty="0">
                <a:solidFill>
                  <a:srgbClr val="9876AA"/>
                </a:solidFill>
                <a:effectLst/>
              </a:rPr>
              <a:t>out</a:t>
            </a:r>
            <a:r>
              <a:rPr lang="en-US" sz="2600" dirty="0"/>
              <a:t>.</a:t>
            </a:r>
            <a:r>
              <a:rPr lang="en-US" sz="2600" dirty="0">
                <a:solidFill>
                  <a:srgbClr val="FFBFBC"/>
                </a:solidFill>
                <a:effectLst/>
              </a:rPr>
              <a:t>println</a:t>
            </a:r>
            <a:r>
              <a:rPr lang="en-US" sz="2600" dirty="0"/>
              <a:t>(first.</a:t>
            </a:r>
            <a:r>
              <a:rPr lang="en-US" sz="2600" dirty="0">
                <a:solidFill>
                  <a:srgbClr val="FFBFBC"/>
                </a:solidFill>
                <a:effectLst/>
              </a:rPr>
              <a:t>get</a:t>
            </a:r>
            <a:r>
              <a:rPr lang="en-US" sz="2600" dirty="0"/>
              <a:t>())</a:t>
            </a:r>
            <a:r>
              <a:rPr lang="en-US" sz="2600" dirty="0">
                <a:solidFill>
                  <a:srgbClr val="CC7832"/>
                </a:solidFill>
                <a:effectLst/>
              </a:rPr>
              <a:t>;</a:t>
            </a:r>
            <a:endParaRPr lang="en-US" sz="2600" dirty="0"/>
          </a:p>
        </p:txBody>
      </p:sp>
    </p:spTree>
    <p:extLst>
      <p:ext uri="{BB962C8B-B14F-4D97-AF65-F5344CB8AC3E}">
        <p14:creationId xmlns:p14="http://schemas.microsoft.com/office/powerpoint/2010/main" val="247002709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Content Placeholder 6"/>
          <p:cNvSpPr>
            <a:spLocks noGrp="1"/>
          </p:cNvSpPr>
          <p:nvPr>
            <p:ph idx="1"/>
          </p:nvPr>
        </p:nvSpPr>
        <p:spPr/>
        <p:txBody>
          <a:bodyPr/>
          <a:lstStyle/>
          <a:p>
            <a:r>
              <a:rPr lang="en-US" dirty="0"/>
              <a:t>Add some exercise!</a:t>
            </a:r>
          </a:p>
        </p:txBody>
      </p:sp>
      <p:sp>
        <p:nvSpPr>
          <p:cNvPr id="2" name="Slide Number Placeholder 1"/>
          <p:cNvSpPr>
            <a:spLocks noGrp="1"/>
          </p:cNvSpPr>
          <p:nvPr>
            <p:ph type="sldNum" sz="quarter" idx="4"/>
          </p:nvPr>
        </p:nvSpPr>
        <p:spPr/>
        <p:txBody>
          <a:bodyPr/>
          <a:lstStyle/>
          <a:p>
            <a:fld id="{C014DD1E-5D91-48A3-AD6D-45FBA980D106}" type="slidenum">
              <a:rPr lang="en-US" smtClean="0"/>
              <a:pPr/>
              <a:t>44</a:t>
            </a:fld>
            <a:endParaRPr lang="en-US" dirty="0"/>
          </a:p>
        </p:txBody>
      </p:sp>
      <p:sp>
        <p:nvSpPr>
          <p:cNvPr id="4" name="Title 3"/>
          <p:cNvSpPr>
            <a:spLocks noGrp="1"/>
          </p:cNvSpPr>
          <p:nvPr>
            <p:ph type="title"/>
          </p:nvPr>
        </p:nvSpPr>
        <p:spPr/>
        <p:txBody>
          <a:bodyPr/>
          <a:lstStyle/>
          <a:p>
            <a:r>
              <a:rPr lang="en-US" dirty="0"/>
              <a:t>Lambda and Streaming API</a:t>
            </a:r>
          </a:p>
        </p:txBody>
      </p:sp>
      <p:sp>
        <p:nvSpPr>
          <p:cNvPr id="6" name="Rectangle 5"/>
          <p:cNvSpPr>
            <a:spLocks noChangeArrowheads="1"/>
          </p:cNvSpPr>
          <p:nvPr/>
        </p:nvSpPr>
        <p:spPr bwMode="auto">
          <a:xfrm>
            <a:off x="914093" y="2098357"/>
            <a:ext cx="10209519" cy="492443"/>
          </a:xfrm>
          <a:prstGeom prst="rect">
            <a:avLst/>
          </a:prstGeom>
          <a:solidFill>
            <a:schemeClr val="accent5">
              <a:lumMod val="40000"/>
              <a:lumOff val="60000"/>
              <a:alpha val="20000"/>
            </a:schemeClr>
          </a:solidFill>
          <a:ln w="12700">
            <a:solidFill>
              <a:schemeClr val="accent5">
                <a:lumMod val="60000"/>
                <a:lumOff val="40000"/>
              </a:schemeClr>
            </a:solidFill>
          </a:ln>
        </p:spPr>
        <p:txBody>
          <a:bodyPr wrap="square">
            <a:spAutoFit/>
          </a:bodyPr>
          <a:lstStyle/>
          <a:p>
            <a:pPr>
              <a:spcAft>
                <a:spcPts val="0"/>
              </a:spcAft>
            </a:pPr>
            <a:r>
              <a:rPr lang="en-US"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TODO</a:t>
            </a:r>
          </a:p>
        </p:txBody>
      </p:sp>
    </p:spTree>
    <p:extLst>
      <p:ext uri="{BB962C8B-B14F-4D97-AF65-F5344CB8AC3E}">
        <p14:creationId xmlns:p14="http://schemas.microsoft.com/office/powerpoint/2010/main" val="311738389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45</a:t>
            </a:fld>
            <a:endParaRPr lang="en-US" dirty="0"/>
          </a:p>
        </p:txBody>
      </p:sp>
      <p:sp>
        <p:nvSpPr>
          <p:cNvPr id="3" name="Content Placeholder 2"/>
          <p:cNvSpPr>
            <a:spLocks noGrp="1"/>
          </p:cNvSpPr>
          <p:nvPr>
            <p:ph idx="1"/>
          </p:nvPr>
        </p:nvSpPr>
        <p:spPr>
          <a:xfrm>
            <a:off x="190413" y="1119037"/>
            <a:ext cx="11804822" cy="5570355"/>
          </a:xfrm>
        </p:spPr>
        <p:txBody>
          <a:bodyPr>
            <a:normAutofit lnSpcReduction="10000"/>
          </a:bodyPr>
          <a:lstStyle/>
          <a:p>
            <a:r>
              <a:rPr lang="en-US" dirty="0"/>
              <a:t>Strings in Java</a:t>
            </a:r>
          </a:p>
          <a:p>
            <a:pPr lvl="1"/>
            <a:r>
              <a:rPr lang="en-US" dirty="0"/>
              <a:t>Know their number of characters: </a:t>
            </a:r>
            <a:r>
              <a:rPr lang="en-US" b="1" dirty="0">
                <a:solidFill>
                  <a:schemeClr val="tx2">
                    <a:lumMod val="75000"/>
                  </a:schemeClr>
                </a:solidFill>
                <a:latin typeface="Consolas" panose="020B0609020204030204" pitchFamily="49" charset="0"/>
                <a:cs typeface="Consolas" panose="020B0609020204030204" pitchFamily="49" charset="0"/>
              </a:rPr>
              <a:t>length()</a:t>
            </a:r>
            <a:endParaRPr lang="en-US" dirty="0"/>
          </a:p>
          <a:p>
            <a:pPr lvl="1"/>
            <a:r>
              <a:rPr lang="en-US" dirty="0"/>
              <a:t>Can be accessed by index: </a:t>
            </a:r>
            <a:r>
              <a:rPr lang="en-US" b="1" noProof="1">
                <a:solidFill>
                  <a:schemeClr val="tx2">
                    <a:lumMod val="75000"/>
                  </a:schemeClr>
                </a:solidFill>
                <a:latin typeface="Consolas" panose="020B0609020204030204" pitchFamily="49" charset="0"/>
                <a:cs typeface="Consolas" panose="020B0609020204030204" pitchFamily="49" charset="0"/>
              </a:rPr>
              <a:t>charAt(</a:t>
            </a:r>
            <a:r>
              <a:rPr lang="en-US" b="1" dirty="0">
                <a:solidFill>
                  <a:schemeClr val="tx2">
                    <a:lumMod val="75000"/>
                  </a:schemeClr>
                </a:solidFill>
                <a:latin typeface="Consolas" panose="020B0609020204030204" pitchFamily="49" charset="0"/>
                <a:cs typeface="Consolas" panose="020B0609020204030204" pitchFamily="49" charset="0"/>
              </a:rPr>
              <a:t>0</a:t>
            </a:r>
            <a:r>
              <a:rPr lang="en-US" dirty="0"/>
              <a:t> … </a:t>
            </a:r>
            <a:r>
              <a:rPr lang="en-US" b="1" dirty="0">
                <a:solidFill>
                  <a:schemeClr val="tx2">
                    <a:lumMod val="75000"/>
                  </a:schemeClr>
                </a:solidFill>
                <a:latin typeface="Consolas" panose="020B0609020204030204" pitchFamily="49" charset="0"/>
                <a:cs typeface="Consolas" panose="020B0609020204030204" pitchFamily="49" charset="0"/>
              </a:rPr>
              <a:t>length()-1</a:t>
            </a:r>
            <a:r>
              <a:rPr lang="en-US" b="1" noProof="1">
                <a:solidFill>
                  <a:schemeClr val="tx2">
                    <a:lumMod val="75000"/>
                  </a:schemeClr>
                </a:solidFill>
                <a:latin typeface="Consolas" panose="020B0609020204030204" pitchFamily="49" charset="0"/>
                <a:cs typeface="Consolas" panose="020B0609020204030204" pitchFamily="49" charset="0"/>
              </a:rPr>
              <a:t>)</a:t>
            </a:r>
          </a:p>
          <a:p>
            <a:pPr marL="609494" lvl="2" indent="-304747">
              <a:buClr>
                <a:srgbClr val="F2B254"/>
              </a:buClr>
              <a:buSzPct val="100000"/>
            </a:pPr>
            <a:r>
              <a:rPr lang="en-US" sz="3200" dirty="0"/>
              <a:t>Reference types</a:t>
            </a:r>
          </a:p>
          <a:p>
            <a:pPr marL="914241" lvl="3" indent="-304747">
              <a:buClr>
                <a:srgbClr val="F2B254"/>
              </a:buClr>
              <a:buSzPct val="100000"/>
            </a:pPr>
            <a:r>
              <a:rPr lang="en-US" sz="3000" dirty="0"/>
              <a:t>Stored in the heap (dynamic memory)</a:t>
            </a:r>
          </a:p>
          <a:p>
            <a:pPr marL="914241" lvl="3" indent="-304747">
              <a:buClr>
                <a:srgbClr val="F2B254"/>
              </a:buClr>
              <a:buSzPct val="100000"/>
            </a:pPr>
            <a:r>
              <a:rPr lang="en-US" sz="3000" dirty="0"/>
              <a:t>Can have </a:t>
            </a:r>
            <a:r>
              <a:rPr lang="en-US" sz="3000" b="1" dirty="0">
                <a:solidFill>
                  <a:schemeClr val="tx2">
                    <a:lumMod val="75000"/>
                  </a:schemeClr>
                </a:solidFill>
                <a:latin typeface="Consolas" panose="020B0609020204030204" pitchFamily="49" charset="0"/>
                <a:cs typeface="Consolas" panose="020B0609020204030204" pitchFamily="49" charset="0"/>
              </a:rPr>
              <a:t>null</a:t>
            </a:r>
            <a:r>
              <a:rPr lang="en-US" sz="3000" dirty="0"/>
              <a:t> value (missing value)</a:t>
            </a:r>
          </a:p>
          <a:p>
            <a:r>
              <a:rPr lang="en-US" dirty="0"/>
              <a:t>Strings cannot be modified (immutable)</a:t>
            </a:r>
          </a:p>
          <a:p>
            <a:pPr lvl="1"/>
            <a:r>
              <a:rPr lang="en-US" dirty="0"/>
              <a:t>Most string operations return a new </a:t>
            </a:r>
            <a:r>
              <a:rPr lang="en-US" b="1" dirty="0">
                <a:solidFill>
                  <a:schemeClr val="tx2">
                    <a:lumMod val="75000"/>
                  </a:schemeClr>
                </a:solidFill>
                <a:latin typeface="Consolas" panose="020B0609020204030204" pitchFamily="49" charset="0"/>
                <a:cs typeface="Consolas" panose="020B0609020204030204" pitchFamily="49" charset="0"/>
              </a:rPr>
              <a:t>String</a:t>
            </a:r>
            <a:r>
              <a:rPr lang="en-US" dirty="0"/>
              <a:t> instance</a:t>
            </a:r>
          </a:p>
          <a:p>
            <a:pPr lvl="1"/>
            <a:r>
              <a:rPr lang="en-US" b="1" noProof="1">
                <a:solidFill>
                  <a:schemeClr val="tx2">
                    <a:lumMod val="75000"/>
                  </a:schemeClr>
                </a:solidFill>
                <a:latin typeface="Consolas" panose="020B0609020204030204" pitchFamily="49" charset="0"/>
                <a:cs typeface="Consolas" panose="020B0609020204030204" pitchFamily="49" charset="0"/>
              </a:rPr>
              <a:t>StringBuilder</a:t>
            </a:r>
            <a:r>
              <a:rPr lang="en-US" dirty="0"/>
              <a:t> class is used to build stings</a:t>
            </a:r>
          </a:p>
        </p:txBody>
      </p:sp>
      <p:sp>
        <p:nvSpPr>
          <p:cNvPr id="4" name="Title 3"/>
          <p:cNvSpPr>
            <a:spLocks noGrp="1"/>
          </p:cNvSpPr>
          <p:nvPr>
            <p:ph type="title"/>
          </p:nvPr>
        </p:nvSpPr>
        <p:spPr/>
        <p:txBody>
          <a:bodyPr/>
          <a:lstStyle/>
          <a:p>
            <a:r>
              <a:rPr lang="en-US"/>
              <a:t>Strings</a:t>
            </a:r>
            <a:endParaRPr lang="en-US" dirty="0"/>
          </a:p>
        </p:txBody>
      </p:sp>
      <p:pic>
        <p:nvPicPr>
          <p:cNvPr id="5" name="Picture 4"/>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rot="21108301">
            <a:off x="7596066" y="3420033"/>
            <a:ext cx="4030497" cy="715963"/>
          </a:xfrm>
          <a:prstGeom prst="rect">
            <a:avLst/>
          </a:prstGeom>
        </p:spPr>
      </p:pic>
    </p:spTree>
    <p:extLst>
      <p:ext uri="{BB962C8B-B14F-4D97-AF65-F5344CB8AC3E}">
        <p14:creationId xmlns:p14="http://schemas.microsoft.com/office/powerpoint/2010/main" val="390977566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46</a:t>
            </a:fld>
            <a:endParaRPr lang="en-US" dirty="0"/>
          </a:p>
        </p:txBody>
      </p:sp>
      <p:sp>
        <p:nvSpPr>
          <p:cNvPr id="4" name="Title 3"/>
          <p:cNvSpPr>
            <a:spLocks noGrp="1"/>
          </p:cNvSpPr>
          <p:nvPr>
            <p:ph type="title"/>
          </p:nvPr>
        </p:nvSpPr>
        <p:spPr/>
        <p:txBody>
          <a:bodyPr/>
          <a:lstStyle/>
          <a:p>
            <a:r>
              <a:rPr lang="en-US" dirty="0"/>
              <a:t>Strings – Examples</a:t>
            </a:r>
          </a:p>
        </p:txBody>
      </p:sp>
      <p:sp>
        <p:nvSpPr>
          <p:cNvPr id="5" name="Rectangle 4"/>
          <p:cNvSpPr>
            <a:spLocks noChangeArrowheads="1"/>
          </p:cNvSpPr>
          <p:nvPr/>
        </p:nvSpPr>
        <p:spPr bwMode="auto">
          <a:xfrm>
            <a:off x="836614" y="1250584"/>
            <a:ext cx="10515598" cy="5019424"/>
          </a:xfrm>
          <a:prstGeom prst="rect">
            <a:avLst/>
          </a:prstGeom>
          <a:solidFill>
            <a:schemeClr val="accent5">
              <a:lumMod val="40000"/>
              <a:lumOff val="60000"/>
              <a:alpha val="20000"/>
            </a:schemeClr>
          </a:solidFill>
          <a:ln w="12700">
            <a:solidFill>
              <a:schemeClr val="accent5">
                <a:lumMod val="60000"/>
                <a:lumOff val="40000"/>
              </a:schemeClr>
            </a:solidFill>
          </a:ln>
        </p:spPr>
        <p:txBody>
          <a:bodyPr wrap="square" lIns="144000" tIns="108000" rIns="144000" bIns="108000">
            <a:spAutoFit/>
          </a:bodyPr>
          <a:lstStyle/>
          <a:p>
            <a:pPr>
              <a:buClr>
                <a:srgbClr val="F2B254"/>
              </a:buClr>
              <a:buSzPct val="100000"/>
            </a:pPr>
            <a:r>
              <a:rPr lang="en-US"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String str = "SoftUni";</a:t>
            </a:r>
          </a:p>
          <a:p>
            <a:pPr>
              <a:buClr>
                <a:srgbClr val="F2B254"/>
              </a:buClr>
              <a:buSzPct val="100000"/>
            </a:pPr>
            <a:endParaRPr lang="en-US" b="1" noProof="1">
              <a:solidFill>
                <a:srgbClr val="FBEEDC"/>
              </a:solidFill>
              <a:effectLst>
                <a:outerShdw blurRad="38100" dist="38100" dir="2700000" algn="tl">
                  <a:srgbClr val="000000">
                    <a:alpha val="43137"/>
                  </a:srgbClr>
                </a:outerShdw>
              </a:effectLst>
              <a:latin typeface="Consolas" pitchFamily="49" charset="0"/>
              <a:cs typeface="Consolas" pitchFamily="49" charset="0"/>
            </a:endParaRPr>
          </a:p>
          <a:p>
            <a:pPr>
              <a:buClr>
                <a:srgbClr val="F2B254"/>
              </a:buClr>
              <a:buSzPct val="100000"/>
            </a:pPr>
            <a:r>
              <a:rPr lang="en-US"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System.out.println(str);</a:t>
            </a:r>
          </a:p>
          <a:p>
            <a:pPr>
              <a:buClr>
                <a:srgbClr val="F2B254"/>
              </a:buClr>
              <a:buSzPct val="100000"/>
            </a:pPr>
            <a:r>
              <a:rPr lang="en-US"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for (int i = 0; i &lt; str.length(); i++) {</a:t>
            </a:r>
          </a:p>
          <a:p>
            <a:pPr>
              <a:buClr>
                <a:srgbClr val="F2B254"/>
              </a:buClr>
              <a:buSzPct val="100000"/>
            </a:pPr>
            <a:r>
              <a:rPr lang="en-US"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System.out.printf("str[%d] = %s\n", i, str.charAt(i));</a:t>
            </a:r>
          </a:p>
          <a:p>
            <a:pPr>
              <a:buClr>
                <a:srgbClr val="F2B254"/>
              </a:buClr>
              <a:buSzPct val="100000"/>
            </a:pPr>
            <a:r>
              <a:rPr lang="en-US"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a:t>
            </a:r>
          </a:p>
          <a:p>
            <a:pPr>
              <a:buClr>
                <a:srgbClr val="F2B254"/>
              </a:buClr>
              <a:buSzPct val="100000"/>
            </a:pPr>
            <a:endParaRPr lang="en-US" b="1" noProof="1">
              <a:solidFill>
                <a:srgbClr val="FBEEDC"/>
              </a:solidFill>
              <a:effectLst>
                <a:outerShdw blurRad="38100" dist="38100" dir="2700000" algn="tl">
                  <a:srgbClr val="000000">
                    <a:alpha val="43137"/>
                  </a:srgbClr>
                </a:outerShdw>
              </a:effectLst>
              <a:latin typeface="Consolas" pitchFamily="49" charset="0"/>
              <a:cs typeface="Consolas" pitchFamily="49" charset="0"/>
            </a:endParaRPr>
          </a:p>
          <a:p>
            <a:pPr>
              <a:buClr>
                <a:srgbClr val="F2B254"/>
              </a:buClr>
              <a:buSzPct val="100000"/>
            </a:pPr>
            <a:r>
              <a:rPr lang="en-US"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System.out.println(str.indexOf("Uni")); // 4</a:t>
            </a:r>
          </a:p>
          <a:p>
            <a:pPr>
              <a:buClr>
                <a:srgbClr val="F2B254"/>
              </a:buClr>
              <a:buSzPct val="100000"/>
            </a:pPr>
            <a:r>
              <a:rPr lang="en-US"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System.out.println(str.indexOf("uni")); // -1 (not found)</a:t>
            </a:r>
          </a:p>
          <a:p>
            <a:pPr>
              <a:buClr>
                <a:srgbClr val="F2B254"/>
              </a:buClr>
              <a:buSzPct val="100000"/>
            </a:pPr>
            <a:r>
              <a:rPr lang="en-US"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System.out.println(str.substring(4, 7)); // Uni</a:t>
            </a:r>
          </a:p>
          <a:p>
            <a:pPr>
              <a:buClr>
                <a:srgbClr val="F2B254"/>
              </a:buClr>
              <a:buSzPct val="100000"/>
            </a:pPr>
            <a:r>
              <a:rPr lang="en-US"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System.out.println(str.replace("Soft", "Hard")); // HardUni</a:t>
            </a:r>
          </a:p>
          <a:p>
            <a:pPr>
              <a:buClr>
                <a:srgbClr val="F2B254"/>
              </a:buClr>
              <a:buSzPct val="100000"/>
            </a:pPr>
            <a:r>
              <a:rPr lang="en-US"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System.out.println(str.toLowerCase()); // softuni</a:t>
            </a:r>
          </a:p>
          <a:p>
            <a:pPr>
              <a:buClr>
                <a:srgbClr val="F2B254"/>
              </a:buClr>
              <a:buSzPct val="100000"/>
            </a:pPr>
            <a:r>
              <a:rPr lang="en-US"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System.out.println(str.toUpperCase()); // SOFTUNI</a:t>
            </a:r>
          </a:p>
        </p:txBody>
      </p:sp>
    </p:spTree>
    <p:extLst>
      <p:ext uri="{BB962C8B-B14F-4D97-AF65-F5344CB8AC3E}">
        <p14:creationId xmlns:p14="http://schemas.microsoft.com/office/powerpoint/2010/main" val="324325018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47</a:t>
            </a:fld>
            <a:endParaRPr lang="en-US" dirty="0"/>
          </a:p>
        </p:txBody>
      </p:sp>
      <p:sp>
        <p:nvSpPr>
          <p:cNvPr id="4" name="Title 3"/>
          <p:cNvSpPr>
            <a:spLocks noGrp="1"/>
          </p:cNvSpPr>
          <p:nvPr>
            <p:ph type="title"/>
          </p:nvPr>
        </p:nvSpPr>
        <p:spPr/>
        <p:txBody>
          <a:bodyPr/>
          <a:lstStyle/>
          <a:p>
            <a:r>
              <a:rPr lang="en-US" dirty="0"/>
              <a:t>Strings – Examples (2)</a:t>
            </a:r>
          </a:p>
        </p:txBody>
      </p:sp>
      <p:sp>
        <p:nvSpPr>
          <p:cNvPr id="5" name="Rectangle 4"/>
          <p:cNvSpPr>
            <a:spLocks noChangeArrowheads="1"/>
          </p:cNvSpPr>
          <p:nvPr/>
        </p:nvSpPr>
        <p:spPr bwMode="auto">
          <a:xfrm>
            <a:off x="698614" y="1295400"/>
            <a:ext cx="10805998" cy="4834758"/>
          </a:xfrm>
          <a:prstGeom prst="rect">
            <a:avLst/>
          </a:prstGeom>
          <a:solidFill>
            <a:schemeClr val="accent5">
              <a:lumMod val="40000"/>
              <a:lumOff val="60000"/>
              <a:alpha val="20000"/>
            </a:schemeClr>
          </a:solidFill>
          <a:ln w="12700">
            <a:solidFill>
              <a:schemeClr val="accent5">
                <a:lumMod val="60000"/>
                <a:lumOff val="40000"/>
              </a:schemeClr>
            </a:solidFill>
          </a:ln>
        </p:spPr>
        <p:txBody>
          <a:bodyPr wrap="square" lIns="144000" tIns="108000" rIns="144000" bIns="108000">
            <a:spAutoFit/>
          </a:bodyPr>
          <a:lstStyle/>
          <a:p>
            <a:pPr>
              <a:buClr>
                <a:srgbClr val="F2B254"/>
              </a:buClr>
              <a:buSzPct val="100000"/>
            </a:pPr>
            <a:r>
              <a:rPr lang="en-US" sz="25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String firstName = "Steve";</a:t>
            </a:r>
          </a:p>
          <a:p>
            <a:pPr>
              <a:buClr>
                <a:srgbClr val="F2B254"/>
              </a:buClr>
              <a:buSzPct val="100000"/>
            </a:pPr>
            <a:r>
              <a:rPr lang="en-US" sz="25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String lastName = "Jobs";</a:t>
            </a:r>
          </a:p>
          <a:p>
            <a:pPr>
              <a:buClr>
                <a:srgbClr val="F2B254"/>
              </a:buClr>
              <a:buSzPct val="100000"/>
            </a:pPr>
            <a:r>
              <a:rPr lang="en-US" sz="25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int age = 56;</a:t>
            </a:r>
          </a:p>
          <a:p>
            <a:pPr>
              <a:buClr>
                <a:srgbClr val="F2B254"/>
              </a:buClr>
              <a:buSzPct val="100000"/>
            </a:pPr>
            <a:r>
              <a:rPr lang="en-US" sz="25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System.out.println(firstName + " " + lastName + </a:t>
            </a:r>
          </a:p>
          <a:p>
            <a:pPr>
              <a:buClr>
                <a:srgbClr val="F2B254"/>
              </a:buClr>
              <a:buSzPct val="100000"/>
            </a:pPr>
            <a:r>
              <a:rPr lang="en-US" sz="25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 (age: " + age + ")"); // Steve Jobs (age: 56)</a:t>
            </a:r>
          </a:p>
          <a:p>
            <a:pPr>
              <a:buClr>
                <a:srgbClr val="F2B254"/>
              </a:buClr>
              <a:buSzPct val="100000"/>
            </a:pPr>
            <a:r>
              <a:rPr lang="en-US" sz="25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String allLangs = "C#, Java; HTML, CSS; PHP, SQL";</a:t>
            </a:r>
          </a:p>
          <a:p>
            <a:pPr>
              <a:buClr>
                <a:srgbClr val="F2B254"/>
              </a:buClr>
              <a:buSzPct val="100000"/>
            </a:pPr>
            <a:r>
              <a:rPr lang="en-US" sz="25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String[] langs = allLangs.split("[, ;]+");</a:t>
            </a:r>
          </a:p>
          <a:p>
            <a:pPr>
              <a:buClr>
                <a:srgbClr val="F2B254"/>
              </a:buClr>
              <a:buSzPct val="100000"/>
            </a:pPr>
            <a:r>
              <a:rPr lang="en-US" sz="25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for (String lang : langs) {</a:t>
            </a:r>
          </a:p>
          <a:p>
            <a:pPr>
              <a:buClr>
                <a:srgbClr val="F2B254"/>
              </a:buClr>
              <a:buSzPct val="100000"/>
            </a:pPr>
            <a:r>
              <a:rPr lang="en-US" sz="25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System.out.println(lang);</a:t>
            </a:r>
          </a:p>
          <a:p>
            <a:pPr>
              <a:buClr>
                <a:srgbClr val="F2B254"/>
              </a:buClr>
              <a:buSzPct val="100000"/>
            </a:pPr>
            <a:r>
              <a:rPr lang="en-US" sz="25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a:t>
            </a:r>
          </a:p>
          <a:p>
            <a:pPr>
              <a:buClr>
                <a:srgbClr val="F2B254"/>
              </a:buClr>
              <a:buSzPct val="100000"/>
            </a:pPr>
            <a:r>
              <a:rPr lang="en-US" sz="25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System.out.println("Langs = " + String.join(", ", langs));</a:t>
            </a:r>
          </a:p>
          <a:p>
            <a:pPr>
              <a:buClr>
                <a:srgbClr val="F2B254"/>
              </a:buClr>
              <a:buSzPct val="100000"/>
            </a:pPr>
            <a:r>
              <a:rPr lang="en-US" sz="25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System.out.println("  \n\n Software   University  ".trim());</a:t>
            </a:r>
          </a:p>
        </p:txBody>
      </p:sp>
    </p:spTree>
    <p:extLst>
      <p:ext uri="{BB962C8B-B14F-4D97-AF65-F5344CB8AC3E}">
        <p14:creationId xmlns:p14="http://schemas.microsoft.com/office/powerpoint/2010/main" val="245792839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p:txBody>
          <a:bodyPr/>
          <a:lstStyle/>
          <a:p>
            <a:fld id="{C014DD1E-5D91-48A3-AD6D-45FBA980D106}" type="slidenum">
              <a:rPr lang="en-US" smtClean="0"/>
              <a:pPr/>
              <a:t>48</a:t>
            </a:fld>
            <a:endParaRPr lang="en-US" dirty="0"/>
          </a:p>
        </p:txBody>
      </p:sp>
      <p:sp>
        <p:nvSpPr>
          <p:cNvPr id="5" name="Content Placeholder 4"/>
          <p:cNvSpPr>
            <a:spLocks noGrp="1"/>
          </p:cNvSpPr>
          <p:nvPr>
            <p:ph idx="1"/>
          </p:nvPr>
        </p:nvSpPr>
        <p:spPr>
          <a:xfrm>
            <a:off x="190413" y="1151121"/>
            <a:ext cx="8222705" cy="5570355"/>
          </a:xfrm>
        </p:spPr>
        <p:txBody>
          <a:bodyPr>
            <a:normAutofit lnSpcReduction="10000"/>
          </a:bodyPr>
          <a:lstStyle/>
          <a:p>
            <a:pPr>
              <a:lnSpc>
                <a:spcPct val="110000"/>
              </a:lnSpc>
            </a:pPr>
            <a:r>
              <a:rPr lang="en-US" sz="3200" dirty="0"/>
              <a:t>Java is a </a:t>
            </a:r>
            <a:r>
              <a:rPr lang="en-US" sz="3200" dirty="0">
                <a:solidFill>
                  <a:schemeClr val="tx2">
                    <a:lumMod val="75000"/>
                  </a:schemeClr>
                </a:solidFill>
              </a:rPr>
              <a:t>statically-typed</a:t>
            </a:r>
            <a:r>
              <a:rPr lang="en-US" sz="3200" dirty="0"/>
              <a:t> language</a:t>
            </a:r>
          </a:p>
          <a:p>
            <a:pPr lvl="1">
              <a:lnSpc>
                <a:spcPct val="110000"/>
              </a:lnSpc>
            </a:pPr>
            <a:r>
              <a:rPr lang="en-US" dirty="0"/>
              <a:t>Java programs consist of </a:t>
            </a:r>
            <a:r>
              <a:rPr lang="en-US" dirty="0">
                <a:solidFill>
                  <a:schemeClr val="tx2">
                    <a:lumMod val="75000"/>
                  </a:schemeClr>
                </a:solidFill>
              </a:rPr>
              <a:t>classes</a:t>
            </a:r>
          </a:p>
          <a:p>
            <a:pPr>
              <a:lnSpc>
                <a:spcPct val="110000"/>
              </a:lnSpc>
            </a:pPr>
            <a:r>
              <a:rPr lang="en-US" sz="3200" dirty="0"/>
              <a:t>Program </a:t>
            </a:r>
            <a:r>
              <a:rPr lang="en-US" sz="3200" dirty="0">
                <a:solidFill>
                  <a:schemeClr val="tx2">
                    <a:lumMod val="75000"/>
                  </a:schemeClr>
                </a:solidFill>
              </a:rPr>
              <a:t>logic</a:t>
            </a:r>
            <a:r>
              <a:rPr lang="en-US" sz="3200" dirty="0"/>
              <a:t> (variables, conditions, loops) are similar to C# / C++ / PHP / JavaScript</a:t>
            </a:r>
          </a:p>
          <a:p>
            <a:pPr>
              <a:lnSpc>
                <a:spcPct val="110000"/>
              </a:lnSpc>
            </a:pPr>
            <a:r>
              <a:rPr lang="en-US" sz="3200" dirty="0">
                <a:solidFill>
                  <a:schemeClr val="tx2">
                    <a:lumMod val="75000"/>
                  </a:schemeClr>
                </a:solidFill>
              </a:rPr>
              <a:t>Arrays</a:t>
            </a:r>
            <a:r>
              <a:rPr lang="en-US" sz="3200" dirty="0"/>
              <a:t> in Java hold sequences of elements</a:t>
            </a:r>
          </a:p>
          <a:p>
            <a:pPr>
              <a:lnSpc>
                <a:spcPct val="110000"/>
              </a:lnSpc>
            </a:pPr>
            <a:r>
              <a:rPr lang="en-US" sz="3200" dirty="0"/>
              <a:t>Java </a:t>
            </a:r>
            <a:r>
              <a:rPr lang="en-US" sz="3200" dirty="0">
                <a:solidFill>
                  <a:schemeClr val="tx2">
                    <a:lumMod val="75000"/>
                  </a:schemeClr>
                </a:solidFill>
              </a:rPr>
              <a:t>collections</a:t>
            </a:r>
            <a:r>
              <a:rPr lang="en-US" sz="3200" dirty="0"/>
              <a:t>: </a:t>
            </a:r>
            <a:r>
              <a:rPr lang="en-US" sz="3200" dirty="0">
                <a:solidFill>
                  <a:schemeClr val="tx2">
                    <a:lumMod val="75000"/>
                  </a:schemeClr>
                </a:solidFill>
              </a:rPr>
              <a:t>list</a:t>
            </a:r>
            <a:r>
              <a:rPr lang="en-US" sz="3200" dirty="0"/>
              <a:t>, </a:t>
            </a:r>
            <a:r>
              <a:rPr lang="en-US" sz="3200" dirty="0">
                <a:solidFill>
                  <a:schemeClr val="tx2">
                    <a:lumMod val="75000"/>
                  </a:schemeClr>
                </a:solidFill>
              </a:rPr>
              <a:t>set</a:t>
            </a:r>
            <a:r>
              <a:rPr lang="en-US" sz="3200" dirty="0"/>
              <a:t>, </a:t>
            </a:r>
            <a:r>
              <a:rPr lang="en-US" sz="3200" dirty="0">
                <a:solidFill>
                  <a:schemeClr val="tx2">
                    <a:lumMod val="75000"/>
                  </a:schemeClr>
                </a:solidFill>
              </a:rPr>
              <a:t>map</a:t>
            </a:r>
            <a:r>
              <a:rPr lang="en-US" sz="3200" dirty="0"/>
              <a:t> { key </a:t>
            </a:r>
            <a:r>
              <a:rPr lang="en-US" sz="3200" dirty="0">
                <a:sym typeface="Wingdings" panose="05000000000000000000" pitchFamily="2" charset="2"/>
              </a:rPr>
              <a:t> value}</a:t>
            </a:r>
            <a:endParaRPr lang="en-US" sz="3200" dirty="0"/>
          </a:p>
          <a:p>
            <a:pPr>
              <a:lnSpc>
                <a:spcPct val="110000"/>
              </a:lnSpc>
            </a:pPr>
            <a:r>
              <a:rPr lang="en-US" sz="3200" dirty="0">
                <a:solidFill>
                  <a:schemeClr val="tx2">
                    <a:lumMod val="75000"/>
                  </a:schemeClr>
                </a:solidFill>
              </a:rPr>
              <a:t>Objects</a:t>
            </a:r>
            <a:r>
              <a:rPr lang="en-US" sz="3200" dirty="0"/>
              <a:t> in Java are class instances</a:t>
            </a:r>
          </a:p>
          <a:p>
            <a:pPr>
              <a:lnSpc>
                <a:spcPct val="110000"/>
              </a:lnSpc>
            </a:pPr>
            <a:r>
              <a:rPr lang="en-US" sz="3200" dirty="0"/>
              <a:t>Java is </a:t>
            </a:r>
            <a:r>
              <a:rPr lang="en-US" sz="3200" dirty="0">
                <a:solidFill>
                  <a:schemeClr val="tx2">
                    <a:lumMod val="75000"/>
                  </a:schemeClr>
                </a:solidFill>
              </a:rPr>
              <a:t>object-oriented language</a:t>
            </a:r>
            <a:r>
              <a:rPr lang="en-US" sz="3200" dirty="0"/>
              <a:t>: relies on objects, classes, interfaces, methods, etc.</a:t>
            </a:r>
          </a:p>
        </p:txBody>
      </p:sp>
      <p:sp>
        <p:nvSpPr>
          <p:cNvPr id="4" name="Title 3"/>
          <p:cNvSpPr>
            <a:spLocks noGrp="1"/>
          </p:cNvSpPr>
          <p:nvPr>
            <p:ph type="title"/>
          </p:nvPr>
        </p:nvSpPr>
        <p:spPr/>
        <p:txBody>
          <a:bodyPr/>
          <a:lstStyle/>
          <a:p>
            <a:r>
              <a:rPr lang="en-US"/>
              <a:t>Summary</a:t>
            </a:r>
            <a:endParaRPr lang="en-US" dirty="0"/>
          </a:p>
        </p:txBody>
      </p:sp>
      <p:pic>
        <p:nvPicPr>
          <p:cNvPr id="7" name="Picture 2" descr="C:\Users\Ivan\Desktop\elements_presentations\summary_pic.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42346" y="1592727"/>
            <a:ext cx="2886066" cy="214107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a:blip r:embed="rId4"/>
          <a:stretch>
            <a:fillRect/>
          </a:stretch>
        </p:blipFill>
        <p:spPr>
          <a:xfrm>
            <a:off x="8540756" y="4559561"/>
            <a:ext cx="2886067" cy="1612639"/>
          </a:xfrm>
          <a:prstGeom prst="roundRect">
            <a:avLst>
              <a:gd name="adj" fmla="val 2373"/>
            </a:avLst>
          </a:prstGeom>
        </p:spPr>
      </p:pic>
    </p:spTree>
    <p:extLst>
      <p:ext uri="{BB962C8B-B14F-4D97-AF65-F5344CB8AC3E}">
        <p14:creationId xmlns:p14="http://schemas.microsoft.com/office/powerpoint/2010/main" val="395240852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normAutofit/>
          </a:bodyPr>
          <a:lstStyle/>
          <a:p>
            <a:r>
              <a:rPr lang="en-US" dirty="0"/>
              <a:t>Java Basics</a:t>
            </a:r>
          </a:p>
        </p:txBody>
      </p:sp>
      <p:sp>
        <p:nvSpPr>
          <p:cNvPr id="3" name="Text Placeholder 2"/>
          <p:cNvSpPr>
            <a:spLocks noGrp="1"/>
          </p:cNvSpPr>
          <p:nvPr>
            <p:ph type="body" sz="quarter" idx="10"/>
          </p:nvPr>
        </p:nvSpPr>
        <p:spPr>
          <a:xfrm>
            <a:off x="1529384" y="6400802"/>
            <a:ext cx="10482604" cy="351754"/>
          </a:xfrm>
        </p:spPr>
        <p:txBody>
          <a:bodyPr/>
          <a:lstStyle/>
          <a:p>
            <a:r>
              <a:rPr lang="en-US" dirty="0">
                <a:hlinkClick r:id="rId3"/>
              </a:rPr>
              <a:t>https://softuni.bg/courses/software-technologies</a:t>
            </a:r>
            <a:endParaRPr lang="en-US" dirty="0"/>
          </a:p>
        </p:txBody>
      </p:sp>
      <p:pic>
        <p:nvPicPr>
          <p:cNvPr id="14" name="Picture 13">
            <a:hlinkClick r:id="rId4"/>
          </p:cNvPr>
          <p:cNvPicPr>
            <a:picLocks noChangeAspect="1"/>
          </p:cNvPicPr>
          <p:nvPr/>
        </p:nvPicPr>
        <p:blipFill>
          <a:blip r:embed="rId5"/>
          <a:stretch>
            <a:fillRect/>
          </a:stretch>
        </p:blipFill>
        <p:spPr>
          <a:xfrm>
            <a:off x="9980612" y="2729472"/>
            <a:ext cx="1726158" cy="932887"/>
          </a:xfrm>
          <a:prstGeom prst="roundRect">
            <a:avLst>
              <a:gd name="adj" fmla="val 2953"/>
            </a:avLst>
          </a:prstGeom>
        </p:spPr>
      </p:pic>
      <p:pic>
        <p:nvPicPr>
          <p:cNvPr id="15" name="Picture 14">
            <a:hlinkClick r:id="rId6"/>
          </p:cNvPr>
          <p:cNvPicPr>
            <a:picLocks noChangeAspect="1"/>
          </p:cNvPicPr>
          <p:nvPr/>
        </p:nvPicPr>
        <p:blipFill>
          <a:blip r:embed="rId7"/>
          <a:stretch>
            <a:fillRect/>
          </a:stretch>
        </p:blipFill>
        <p:spPr>
          <a:xfrm>
            <a:off x="512764" y="1295401"/>
            <a:ext cx="1752600" cy="804224"/>
          </a:xfrm>
          <a:prstGeom prst="roundRect">
            <a:avLst>
              <a:gd name="adj" fmla="val 3159"/>
            </a:avLst>
          </a:prstGeom>
        </p:spPr>
      </p:pic>
      <p:pic>
        <p:nvPicPr>
          <p:cNvPr id="17" name="Picture 16">
            <a:hlinkClick r:id="rId8"/>
          </p:cNvPr>
          <p:cNvPicPr>
            <a:picLocks noChangeAspect="1"/>
          </p:cNvPicPr>
          <p:nvPr/>
        </p:nvPicPr>
        <p:blipFill>
          <a:blip r:embed="rId9"/>
          <a:stretch>
            <a:fillRect/>
          </a:stretch>
        </p:blipFill>
        <p:spPr>
          <a:xfrm>
            <a:off x="5468146" y="1295400"/>
            <a:ext cx="2040956" cy="804013"/>
          </a:xfrm>
          <a:prstGeom prst="roundRect">
            <a:avLst>
              <a:gd name="adj" fmla="val 3159"/>
            </a:avLst>
          </a:prstGeom>
        </p:spPr>
      </p:pic>
      <p:pic>
        <p:nvPicPr>
          <p:cNvPr id="19" name="Picture 18">
            <a:hlinkClick r:id="rId10"/>
          </p:cNvPr>
          <p:cNvPicPr>
            <a:picLocks noChangeAspect="1"/>
          </p:cNvPicPr>
          <p:nvPr/>
        </p:nvPicPr>
        <p:blipFill>
          <a:blip r:embed="rId11"/>
          <a:stretch>
            <a:fillRect/>
          </a:stretch>
        </p:blipFill>
        <p:spPr>
          <a:xfrm>
            <a:off x="2824428" y="1295400"/>
            <a:ext cx="2093874" cy="804013"/>
          </a:xfrm>
          <a:prstGeom prst="roundRect">
            <a:avLst>
              <a:gd name="adj" fmla="val 3159"/>
            </a:avLst>
          </a:prstGeom>
        </p:spPr>
      </p:pic>
      <p:pic>
        <p:nvPicPr>
          <p:cNvPr id="20" name="Picture 19">
            <a:hlinkClick r:id="rId12"/>
          </p:cNvPr>
          <p:cNvPicPr>
            <a:picLocks noChangeAspect="1"/>
          </p:cNvPicPr>
          <p:nvPr/>
        </p:nvPicPr>
        <p:blipFill>
          <a:blip r:embed="rId13"/>
          <a:stretch>
            <a:fillRect/>
          </a:stretch>
        </p:blipFill>
        <p:spPr>
          <a:xfrm>
            <a:off x="512764" y="5373443"/>
            <a:ext cx="3352800" cy="849557"/>
          </a:xfrm>
          <a:prstGeom prst="roundRect">
            <a:avLst>
              <a:gd name="adj" fmla="val 3159"/>
            </a:avLst>
          </a:prstGeom>
        </p:spPr>
      </p:pic>
      <p:pic>
        <p:nvPicPr>
          <p:cNvPr id="22" name="Picture 21">
            <a:hlinkClick r:id="rId14"/>
          </p:cNvPr>
          <p:cNvPicPr>
            <a:picLocks noChangeAspect="1"/>
          </p:cNvPicPr>
          <p:nvPr/>
        </p:nvPicPr>
        <p:blipFill>
          <a:blip r:embed="rId15"/>
          <a:stretch>
            <a:fillRect/>
          </a:stretch>
        </p:blipFill>
        <p:spPr>
          <a:xfrm>
            <a:off x="4358563" y="5373443"/>
            <a:ext cx="2753589" cy="849556"/>
          </a:xfrm>
          <a:prstGeom prst="roundRect">
            <a:avLst>
              <a:gd name="adj" fmla="val 2953"/>
            </a:avLst>
          </a:prstGeom>
        </p:spPr>
      </p:pic>
      <p:pic>
        <p:nvPicPr>
          <p:cNvPr id="23" name="Picture 22">
            <a:hlinkClick r:id="rId16"/>
          </p:cNvPr>
          <p:cNvPicPr>
            <a:picLocks noChangeAspect="1"/>
          </p:cNvPicPr>
          <p:nvPr/>
        </p:nvPicPr>
        <p:blipFill>
          <a:blip r:embed="rId17"/>
          <a:stretch>
            <a:fillRect/>
          </a:stretch>
        </p:blipFill>
        <p:spPr>
          <a:xfrm>
            <a:off x="7633728" y="5373443"/>
            <a:ext cx="4073042" cy="849556"/>
          </a:xfrm>
          <a:prstGeom prst="roundRect">
            <a:avLst>
              <a:gd name="adj" fmla="val 3159"/>
            </a:avLst>
          </a:prstGeom>
        </p:spPr>
      </p:pic>
      <p:pic>
        <p:nvPicPr>
          <p:cNvPr id="24" name="Picture 23">
            <a:hlinkClick r:id="rId18"/>
          </p:cNvPr>
          <p:cNvPicPr>
            <a:picLocks noChangeAspect="1"/>
          </p:cNvPicPr>
          <p:nvPr/>
        </p:nvPicPr>
        <p:blipFill>
          <a:blip r:embed="rId19"/>
          <a:stretch>
            <a:fillRect/>
          </a:stretch>
        </p:blipFill>
        <p:spPr>
          <a:xfrm>
            <a:off x="8075612" y="1316222"/>
            <a:ext cx="3631158" cy="783191"/>
          </a:xfrm>
          <a:prstGeom prst="roundRect">
            <a:avLst>
              <a:gd name="adj" fmla="val 3159"/>
            </a:avLst>
          </a:prstGeom>
        </p:spPr>
      </p:pic>
      <p:pic>
        <p:nvPicPr>
          <p:cNvPr id="25" name="Picture 24">
            <a:hlinkClick r:id="rId20"/>
          </p:cNvPr>
          <p:cNvPicPr>
            <a:picLocks noChangeAspect="1"/>
          </p:cNvPicPr>
          <p:nvPr/>
        </p:nvPicPr>
        <p:blipFill>
          <a:blip r:embed="rId21"/>
          <a:stretch>
            <a:fillRect/>
          </a:stretch>
        </p:blipFill>
        <p:spPr>
          <a:xfrm>
            <a:off x="5713413" y="4251041"/>
            <a:ext cx="5993358" cy="550371"/>
          </a:xfrm>
          <a:prstGeom prst="roundRect">
            <a:avLst>
              <a:gd name="adj" fmla="val 3159"/>
            </a:avLst>
          </a:prstGeom>
        </p:spPr>
      </p:pic>
    </p:spTree>
    <p:extLst>
      <p:ext uri="{BB962C8B-B14F-4D97-AF65-F5344CB8AC3E}">
        <p14:creationId xmlns:p14="http://schemas.microsoft.com/office/powerpoint/2010/main" val="38682936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5</a:t>
            </a:fld>
            <a:endParaRPr lang="en-US" dirty="0"/>
          </a:p>
        </p:txBody>
      </p:sp>
      <p:sp>
        <p:nvSpPr>
          <p:cNvPr id="4" name="Title 3"/>
          <p:cNvSpPr>
            <a:spLocks noGrp="1"/>
          </p:cNvSpPr>
          <p:nvPr>
            <p:ph type="title"/>
          </p:nvPr>
        </p:nvSpPr>
        <p:spPr/>
        <p:txBody>
          <a:bodyPr/>
          <a:lstStyle/>
          <a:p>
            <a:r>
              <a:rPr lang="en-US" dirty="0"/>
              <a:t>Hello World in Java</a:t>
            </a:r>
          </a:p>
        </p:txBody>
      </p:sp>
      <p:grpSp>
        <p:nvGrpSpPr>
          <p:cNvPr id="7" name="Group 6"/>
          <p:cNvGrpSpPr/>
          <p:nvPr/>
        </p:nvGrpSpPr>
        <p:grpSpPr>
          <a:xfrm>
            <a:off x="1014912" y="2080187"/>
            <a:ext cx="10159002" cy="3939613"/>
            <a:chOff x="1014912" y="1465738"/>
            <a:chExt cx="10159002" cy="3939613"/>
          </a:xfrm>
        </p:grpSpPr>
        <p:sp>
          <p:nvSpPr>
            <p:cNvPr id="5" name="Text Placeholder 5"/>
            <p:cNvSpPr txBox="1">
              <a:spLocks/>
            </p:cNvSpPr>
            <p:nvPr/>
          </p:nvSpPr>
          <p:spPr>
            <a:xfrm>
              <a:off x="1014912" y="2232587"/>
              <a:ext cx="10159002" cy="3172764"/>
            </a:xfrm>
            <a:prstGeom prst="rect">
              <a:avLst/>
            </a:prstGeom>
            <a:solidFill>
              <a:schemeClr val="accent5">
                <a:lumMod val="40000"/>
                <a:lumOff val="60000"/>
                <a:alpha val="20000"/>
              </a:schemeClr>
            </a:solidFill>
            <a:ln w="12700">
              <a:solidFill>
                <a:schemeClr val="accent5">
                  <a:lumMod val="60000"/>
                  <a:lumOff val="40000"/>
                </a:schemeClr>
              </a:solidFill>
            </a:ln>
          </p:spPr>
          <p:txBody>
            <a:bodyPr vert="horz" wrap="square" lIns="144000" tIns="108000" rIns="144000" bIns="108000" rtlCol="0">
              <a:spAutoFit/>
            </a:bodyPr>
            <a:lstStyle>
              <a:lvl1pPr indent="0">
                <a:lnSpc>
                  <a:spcPct val="100000"/>
                </a:lnSpc>
                <a:spcBef>
                  <a:spcPts val="0"/>
                </a:spcBef>
                <a:spcAft>
                  <a:spcPts val="0"/>
                </a:spcAft>
                <a:buClr>
                  <a:srgbClr val="F2B254"/>
                </a:buClr>
                <a:buSzPct val="100000"/>
                <a:buFont typeface="Wingdings" panose="05000000000000000000" pitchFamily="2" charset="2"/>
                <a:buNone/>
                <a:defRPr lang="en-US"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defRPr>
              </a:lvl1pPr>
              <a:lvl2pPr indent="-231606">
                <a:lnSpc>
                  <a:spcPct val="105000"/>
                </a:lnSpc>
                <a:spcBef>
                  <a:spcPts val="600"/>
                </a:spcBef>
                <a:spcAft>
                  <a:spcPts val="600"/>
                </a:spcAft>
                <a:buClr>
                  <a:schemeClr val="accent1"/>
                </a:buClr>
                <a:buSzPct val="80000"/>
                <a:buFont typeface="Wingdings" panose="05000000000000000000" pitchFamily="2" charset="2"/>
                <a:buChar char="§"/>
                <a:defRPr sz="3200" b="0"/>
              </a:lvl2pPr>
              <a:lvl3pPr marL="914240" indent="-231606">
                <a:lnSpc>
                  <a:spcPct val="105000"/>
                </a:lnSpc>
                <a:spcBef>
                  <a:spcPts val="600"/>
                </a:spcBef>
                <a:spcAft>
                  <a:spcPts val="600"/>
                </a:spcAft>
                <a:buClr>
                  <a:srgbClr val="EF9A1D"/>
                </a:buClr>
                <a:buSzPct val="80000"/>
                <a:buFont typeface="Wingdings" panose="05000000000000000000" pitchFamily="2" charset="2"/>
                <a:buChar char="§"/>
                <a:defRPr sz="3000" b="0"/>
              </a:lvl3pPr>
              <a:lvl4pPr marL="1218987" indent="-231606">
                <a:lnSpc>
                  <a:spcPct val="105000"/>
                </a:lnSpc>
                <a:spcBef>
                  <a:spcPts val="600"/>
                </a:spcBef>
                <a:spcAft>
                  <a:spcPts val="600"/>
                </a:spcAft>
                <a:buClr>
                  <a:srgbClr val="ED9411"/>
                </a:buClr>
                <a:buSzPct val="80000"/>
                <a:buFont typeface="Wingdings" panose="05000000000000000000" pitchFamily="2" charset="2"/>
                <a:buChar char="§"/>
                <a:defRPr sz="2800" b="0"/>
              </a:lvl4pPr>
              <a:lvl5pPr marL="1523733" indent="-231606">
                <a:lnSpc>
                  <a:spcPct val="105000"/>
                </a:lnSpc>
                <a:spcBef>
                  <a:spcPts val="600"/>
                </a:spcBef>
                <a:spcAft>
                  <a:spcPts val="600"/>
                </a:spcAft>
                <a:buClr>
                  <a:srgbClr val="E28D10"/>
                </a:buClr>
                <a:buSzPct val="80000"/>
                <a:buFont typeface="Wingdings" panose="05000000000000000000" pitchFamily="2" charset="2"/>
                <a:buChar char="§"/>
                <a:defRPr sz="2600" b="0"/>
              </a:lvl5pPr>
              <a:lvl6pPr marL="1828480" indent="-231606">
                <a:lnSpc>
                  <a:spcPct val="90000"/>
                </a:lnSpc>
                <a:spcBef>
                  <a:spcPts val="800"/>
                </a:spcBef>
                <a:buClr>
                  <a:schemeClr val="accent1"/>
                </a:buClr>
                <a:buSzPct val="80000"/>
                <a:buFont typeface="Arial" pitchFamily="34" charset="0"/>
                <a:buChar char="•"/>
                <a:defRPr sz="2000"/>
              </a:lvl6pPr>
              <a:lvl7pPr marL="2133227" indent="-231606">
                <a:lnSpc>
                  <a:spcPct val="90000"/>
                </a:lnSpc>
                <a:spcBef>
                  <a:spcPts val="800"/>
                </a:spcBef>
                <a:buClr>
                  <a:schemeClr val="accent1"/>
                </a:buClr>
                <a:buSzPct val="80000"/>
                <a:buFont typeface="Arial" pitchFamily="34" charset="0"/>
                <a:buChar char="•"/>
                <a:defRPr sz="2000"/>
              </a:lvl7pPr>
              <a:lvl8pPr marL="2437972" indent="-231606">
                <a:lnSpc>
                  <a:spcPct val="90000"/>
                </a:lnSpc>
                <a:spcBef>
                  <a:spcPts val="800"/>
                </a:spcBef>
                <a:buClr>
                  <a:schemeClr val="accent1"/>
                </a:buClr>
                <a:buSzPct val="80000"/>
                <a:buFont typeface="Arial" pitchFamily="34" charset="0"/>
                <a:buChar char="•"/>
                <a:defRPr sz="2000" baseline="0"/>
              </a:lvl8pPr>
              <a:lvl9pPr marL="2742720" indent="-231606">
                <a:lnSpc>
                  <a:spcPct val="90000"/>
                </a:lnSpc>
                <a:spcBef>
                  <a:spcPts val="800"/>
                </a:spcBef>
                <a:buClr>
                  <a:schemeClr val="accent1"/>
                </a:buClr>
                <a:buSzPct val="80000"/>
                <a:buFont typeface="Arial" pitchFamily="34" charset="0"/>
                <a:buChar char="•"/>
                <a:defRPr sz="2000" baseline="0"/>
              </a:lvl9pPr>
            </a:lstStyle>
            <a:p>
              <a:pPr marL="0" lvl="1" indent="0">
                <a:lnSpc>
                  <a:spcPct val="120000"/>
                </a:lnSpc>
                <a:spcBef>
                  <a:spcPts val="0"/>
                </a:spcBef>
                <a:spcAft>
                  <a:spcPts val="0"/>
                </a:spcAft>
                <a:buClr>
                  <a:srgbClr val="F2B254"/>
                </a:buClr>
                <a:buSzPct val="100000"/>
                <a:buNone/>
              </a:pPr>
              <a:r>
                <a:rPr lang="it-IT"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public class HelloJava {</a:t>
              </a:r>
            </a:p>
            <a:p>
              <a:pPr marL="0" lvl="1" indent="0">
                <a:lnSpc>
                  <a:spcPct val="120000"/>
                </a:lnSpc>
                <a:spcBef>
                  <a:spcPts val="0"/>
                </a:spcBef>
                <a:spcAft>
                  <a:spcPts val="0"/>
                </a:spcAft>
                <a:buClr>
                  <a:srgbClr val="F2B254"/>
                </a:buClr>
                <a:buSzPct val="100000"/>
                <a:buNone/>
              </a:pPr>
              <a:r>
                <a:rPr lang="it-IT"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a:t>
              </a:r>
              <a:r>
                <a:rPr lang="it-IT"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public static void main(String[] args)</a:t>
              </a:r>
              <a:r>
                <a:rPr lang="it-IT"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a:t>
              </a:r>
            </a:p>
            <a:p>
              <a:pPr marL="0" lvl="1" indent="0">
                <a:lnSpc>
                  <a:spcPct val="120000"/>
                </a:lnSpc>
                <a:spcBef>
                  <a:spcPts val="0"/>
                </a:spcBef>
                <a:spcAft>
                  <a:spcPts val="0"/>
                </a:spcAft>
                <a:buClr>
                  <a:srgbClr val="F2B254"/>
                </a:buClr>
                <a:buSzPct val="100000"/>
                <a:buNone/>
              </a:pPr>
              <a:r>
                <a:rPr lang="it-IT"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System.out.println("Hello Java!");</a:t>
              </a:r>
            </a:p>
            <a:p>
              <a:pPr marL="0" lvl="1" indent="0">
                <a:lnSpc>
                  <a:spcPct val="120000"/>
                </a:lnSpc>
                <a:spcBef>
                  <a:spcPts val="0"/>
                </a:spcBef>
                <a:spcAft>
                  <a:spcPts val="0"/>
                </a:spcAft>
                <a:buClr>
                  <a:srgbClr val="F2B254"/>
                </a:buClr>
                <a:buSzPct val="100000"/>
                <a:buNone/>
              </a:pPr>
              <a:r>
                <a:rPr lang="it-IT"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a:t>
              </a:r>
            </a:p>
            <a:p>
              <a:pPr marL="0" lvl="1" indent="0">
                <a:lnSpc>
                  <a:spcPct val="120000"/>
                </a:lnSpc>
                <a:spcBef>
                  <a:spcPts val="0"/>
                </a:spcBef>
                <a:spcAft>
                  <a:spcPts val="0"/>
                </a:spcAft>
                <a:buClr>
                  <a:srgbClr val="F2B254"/>
                </a:buClr>
                <a:buSzPct val="100000"/>
                <a:buNone/>
              </a:pPr>
              <a:r>
                <a:rPr lang="it-IT"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a:t>
              </a:r>
            </a:p>
          </p:txBody>
        </p:sp>
        <p:sp>
          <p:nvSpPr>
            <p:cNvPr id="6" name="Text Placeholder 5"/>
            <p:cNvSpPr txBox="1">
              <a:spLocks/>
            </p:cNvSpPr>
            <p:nvPr/>
          </p:nvSpPr>
          <p:spPr>
            <a:xfrm>
              <a:off x="1014912" y="1465738"/>
              <a:ext cx="10159002" cy="766849"/>
            </a:xfrm>
            <a:prstGeom prst="rect">
              <a:avLst/>
            </a:prstGeom>
            <a:solidFill>
              <a:schemeClr val="accent5">
                <a:lumMod val="40000"/>
                <a:lumOff val="60000"/>
                <a:alpha val="20000"/>
              </a:schemeClr>
            </a:solidFill>
            <a:ln w="12700">
              <a:solidFill>
                <a:schemeClr val="accent5">
                  <a:lumMod val="60000"/>
                  <a:lumOff val="40000"/>
                </a:schemeClr>
              </a:solidFill>
            </a:ln>
          </p:spPr>
          <p:txBody>
            <a:bodyPr vert="horz" wrap="square" lIns="144000" tIns="108000" rIns="144000" bIns="108000" rtlCol="0">
              <a:spAutoFit/>
            </a:bodyPr>
            <a:lstStyle>
              <a:lvl1pPr indent="0">
                <a:lnSpc>
                  <a:spcPct val="100000"/>
                </a:lnSpc>
                <a:spcBef>
                  <a:spcPts val="0"/>
                </a:spcBef>
                <a:spcAft>
                  <a:spcPts val="0"/>
                </a:spcAft>
                <a:buClr>
                  <a:srgbClr val="F2B254"/>
                </a:buClr>
                <a:buSzPct val="100000"/>
                <a:buFont typeface="Wingdings" panose="05000000000000000000" pitchFamily="2" charset="2"/>
                <a:buNone/>
                <a:defRPr lang="en-US"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defRPr>
              </a:lvl1pPr>
              <a:lvl2pPr indent="-231606">
                <a:lnSpc>
                  <a:spcPct val="105000"/>
                </a:lnSpc>
                <a:spcBef>
                  <a:spcPts val="600"/>
                </a:spcBef>
                <a:spcAft>
                  <a:spcPts val="600"/>
                </a:spcAft>
                <a:buClr>
                  <a:schemeClr val="accent1"/>
                </a:buClr>
                <a:buSzPct val="80000"/>
                <a:buFont typeface="Wingdings" panose="05000000000000000000" pitchFamily="2" charset="2"/>
                <a:buChar char="§"/>
                <a:defRPr sz="3200" b="0"/>
              </a:lvl2pPr>
              <a:lvl3pPr marL="914240" indent="-231606">
                <a:lnSpc>
                  <a:spcPct val="105000"/>
                </a:lnSpc>
                <a:spcBef>
                  <a:spcPts val="600"/>
                </a:spcBef>
                <a:spcAft>
                  <a:spcPts val="600"/>
                </a:spcAft>
                <a:buClr>
                  <a:srgbClr val="EF9A1D"/>
                </a:buClr>
                <a:buSzPct val="80000"/>
                <a:buFont typeface="Wingdings" panose="05000000000000000000" pitchFamily="2" charset="2"/>
                <a:buChar char="§"/>
                <a:defRPr sz="3000" b="0"/>
              </a:lvl3pPr>
              <a:lvl4pPr marL="1218987" indent="-231606">
                <a:lnSpc>
                  <a:spcPct val="105000"/>
                </a:lnSpc>
                <a:spcBef>
                  <a:spcPts val="600"/>
                </a:spcBef>
                <a:spcAft>
                  <a:spcPts val="600"/>
                </a:spcAft>
                <a:buClr>
                  <a:srgbClr val="ED9411"/>
                </a:buClr>
                <a:buSzPct val="80000"/>
                <a:buFont typeface="Wingdings" panose="05000000000000000000" pitchFamily="2" charset="2"/>
                <a:buChar char="§"/>
                <a:defRPr sz="2800" b="0"/>
              </a:lvl4pPr>
              <a:lvl5pPr marL="1523733" indent="-231606">
                <a:lnSpc>
                  <a:spcPct val="105000"/>
                </a:lnSpc>
                <a:spcBef>
                  <a:spcPts val="600"/>
                </a:spcBef>
                <a:spcAft>
                  <a:spcPts val="600"/>
                </a:spcAft>
                <a:buClr>
                  <a:srgbClr val="E28D10"/>
                </a:buClr>
                <a:buSzPct val="80000"/>
                <a:buFont typeface="Wingdings" panose="05000000000000000000" pitchFamily="2" charset="2"/>
                <a:buChar char="§"/>
                <a:defRPr sz="2600" b="0"/>
              </a:lvl5pPr>
              <a:lvl6pPr marL="1828480" indent="-231606">
                <a:lnSpc>
                  <a:spcPct val="90000"/>
                </a:lnSpc>
                <a:spcBef>
                  <a:spcPts val="800"/>
                </a:spcBef>
                <a:buClr>
                  <a:schemeClr val="accent1"/>
                </a:buClr>
                <a:buSzPct val="80000"/>
                <a:buFont typeface="Arial" pitchFamily="34" charset="0"/>
                <a:buChar char="•"/>
                <a:defRPr sz="2000"/>
              </a:lvl6pPr>
              <a:lvl7pPr marL="2133227" indent="-231606">
                <a:lnSpc>
                  <a:spcPct val="90000"/>
                </a:lnSpc>
                <a:spcBef>
                  <a:spcPts val="800"/>
                </a:spcBef>
                <a:buClr>
                  <a:schemeClr val="accent1"/>
                </a:buClr>
                <a:buSzPct val="80000"/>
                <a:buFont typeface="Arial" pitchFamily="34" charset="0"/>
                <a:buChar char="•"/>
                <a:defRPr sz="2000"/>
              </a:lvl7pPr>
              <a:lvl8pPr marL="2437972" indent="-231606">
                <a:lnSpc>
                  <a:spcPct val="90000"/>
                </a:lnSpc>
                <a:spcBef>
                  <a:spcPts val="800"/>
                </a:spcBef>
                <a:buClr>
                  <a:schemeClr val="accent1"/>
                </a:buClr>
                <a:buSzPct val="80000"/>
                <a:buFont typeface="Arial" pitchFamily="34" charset="0"/>
                <a:buChar char="•"/>
                <a:defRPr sz="2000" baseline="0"/>
              </a:lvl8pPr>
              <a:lvl9pPr marL="2742720" indent="-231606">
                <a:lnSpc>
                  <a:spcPct val="90000"/>
                </a:lnSpc>
                <a:spcBef>
                  <a:spcPts val="800"/>
                </a:spcBef>
                <a:buClr>
                  <a:schemeClr val="accent1"/>
                </a:buClr>
                <a:buSzPct val="80000"/>
                <a:buFont typeface="Arial" pitchFamily="34" charset="0"/>
                <a:buChar char="•"/>
                <a:defRPr sz="2000" baseline="0"/>
              </a:lvl9pPr>
            </a:lstStyle>
            <a:p>
              <a:pPr marL="0" lvl="1" indent="0" algn="ctr">
                <a:lnSpc>
                  <a:spcPct val="120000"/>
                </a:lnSpc>
                <a:spcBef>
                  <a:spcPts val="0"/>
                </a:spcBef>
                <a:spcAft>
                  <a:spcPts val="0"/>
                </a:spcAft>
                <a:buClr>
                  <a:srgbClr val="F2B254"/>
                </a:buClr>
                <a:buSzPct val="100000"/>
                <a:buNone/>
              </a:pPr>
              <a:r>
                <a:rPr lang="it-IT"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HelloJava.java</a:t>
              </a:r>
            </a:p>
          </p:txBody>
        </p:sp>
      </p:grpSp>
      <p:sp>
        <p:nvSpPr>
          <p:cNvPr id="8" name="AutoShape 7"/>
          <p:cNvSpPr>
            <a:spLocks noChangeArrowheads="1"/>
          </p:cNvSpPr>
          <p:nvPr/>
        </p:nvSpPr>
        <p:spPr bwMode="auto">
          <a:xfrm>
            <a:off x="5453457" y="584200"/>
            <a:ext cx="4146155" cy="1383639"/>
          </a:xfrm>
          <a:prstGeom prst="wedgeRoundRectCallout">
            <a:avLst>
              <a:gd name="adj1" fmla="val -64879"/>
              <a:gd name="adj2" fmla="val 62804"/>
              <a:gd name="adj3" fmla="val 16667"/>
            </a:avLst>
          </a:prstGeom>
          <a:solidFill>
            <a:srgbClr val="643F07">
              <a:alpha val="95000"/>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hangingPunct="0">
              <a:lnSpc>
                <a:spcPts val="3000"/>
              </a:lnSpc>
              <a:buClr>
                <a:schemeClr val="accent5">
                  <a:lumMod val="40000"/>
                  <a:lumOff val="60000"/>
                </a:schemeClr>
              </a:buClr>
              <a:buSzPct val="70000"/>
            </a:pPr>
            <a:r>
              <a:rPr lang="en-US" sz="2800" b="1" noProof="1">
                <a:solidFill>
                  <a:schemeClr val="tx2">
                    <a:lumMod val="75000"/>
                  </a:schemeClr>
                </a:solidFill>
                <a:effectLst>
                  <a:outerShdw blurRad="38100" dist="38100" dir="2700000" algn="tl">
                    <a:srgbClr val="000000">
                      <a:alpha val="43137"/>
                    </a:srgbClr>
                  </a:outerShdw>
                </a:effectLst>
                <a:latin typeface="Consolas" panose="020B0609020204030204" pitchFamily="49" charset="0"/>
                <a:cs typeface="Consolas" pitchFamily="49" charset="0"/>
              </a:rPr>
              <a:t>HelloJava</a:t>
            </a:r>
            <a:r>
              <a:rPr lang="en-US" sz="2800" noProof="1">
                <a:solidFill>
                  <a:srgbClr val="F7FFE7"/>
                </a:solidFill>
                <a:effectLst>
                  <a:outerShdw blurRad="38100" dist="38100" dir="2700000" algn="tl">
                    <a:srgbClr val="000000">
                      <a:alpha val="43137"/>
                    </a:srgbClr>
                  </a:outerShdw>
                </a:effectLst>
                <a:cs typeface="Consolas" pitchFamily="49" charset="0"/>
              </a:rPr>
              <a:t> class always stays in a file named </a:t>
            </a:r>
            <a:r>
              <a:rPr lang="en-US" sz="2800" b="1" noProof="1">
                <a:solidFill>
                  <a:schemeClr val="tx2">
                    <a:lumMod val="75000"/>
                  </a:schemeClr>
                </a:solidFill>
                <a:effectLst>
                  <a:outerShdw blurRad="38100" dist="38100" dir="2700000" algn="tl">
                    <a:srgbClr val="000000">
                      <a:alpha val="43137"/>
                    </a:srgbClr>
                  </a:outerShdw>
                </a:effectLst>
                <a:latin typeface="Consolas" panose="020B0609020204030204" pitchFamily="49" charset="0"/>
                <a:cs typeface="Consolas" pitchFamily="49" charset="0"/>
              </a:rPr>
              <a:t>HelloJava.java</a:t>
            </a:r>
          </a:p>
        </p:txBody>
      </p:sp>
      <p:sp>
        <p:nvSpPr>
          <p:cNvPr id="9" name="AutoShape 7"/>
          <p:cNvSpPr>
            <a:spLocks noChangeArrowheads="1"/>
          </p:cNvSpPr>
          <p:nvPr/>
        </p:nvSpPr>
        <p:spPr bwMode="auto">
          <a:xfrm>
            <a:off x="8075612" y="2313636"/>
            <a:ext cx="2590800" cy="1066800"/>
          </a:xfrm>
          <a:prstGeom prst="wedgeRoundRectCallout">
            <a:avLst>
              <a:gd name="adj1" fmla="val -92722"/>
              <a:gd name="adj2" fmla="val 39947"/>
              <a:gd name="adj3" fmla="val 16667"/>
            </a:avLst>
          </a:prstGeom>
          <a:solidFill>
            <a:srgbClr val="643F07">
              <a:alpha val="95000"/>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hangingPunct="0">
              <a:lnSpc>
                <a:spcPts val="3000"/>
              </a:lnSpc>
              <a:buClr>
                <a:schemeClr val="accent5">
                  <a:lumMod val="40000"/>
                  <a:lumOff val="60000"/>
                </a:schemeClr>
              </a:buClr>
              <a:buSzPct val="70000"/>
            </a:pPr>
            <a:r>
              <a:rPr lang="en-US" sz="2800" noProof="1">
                <a:solidFill>
                  <a:srgbClr val="F7FFE7"/>
                </a:solidFill>
                <a:effectLst>
                  <a:outerShdw blurRad="38100" dist="38100" dir="2700000" algn="tl">
                    <a:srgbClr val="000000">
                      <a:alpha val="43137"/>
                    </a:srgbClr>
                  </a:outerShdw>
                </a:effectLst>
                <a:cs typeface="Consolas" pitchFamily="49" charset="0"/>
              </a:rPr>
              <a:t>The </a:t>
            </a:r>
            <a:r>
              <a:rPr lang="en-US" sz="2800" b="1" noProof="1">
                <a:solidFill>
                  <a:schemeClr val="tx2">
                    <a:lumMod val="75000"/>
                  </a:schemeClr>
                </a:solidFill>
                <a:effectLst>
                  <a:outerShdw blurRad="38100" dist="38100" dir="2700000" algn="tl">
                    <a:srgbClr val="000000">
                      <a:alpha val="43137"/>
                    </a:srgbClr>
                  </a:outerShdw>
                </a:effectLst>
                <a:latin typeface="Consolas" panose="020B0609020204030204" pitchFamily="49" charset="0"/>
                <a:cs typeface="Consolas" pitchFamily="49" charset="0"/>
              </a:rPr>
              <a:t>{</a:t>
            </a:r>
            <a:r>
              <a:rPr lang="en-US" sz="2800" noProof="1">
                <a:solidFill>
                  <a:srgbClr val="F7FFE7"/>
                </a:solidFill>
                <a:effectLst>
                  <a:outerShdw blurRad="38100" dist="38100" dir="2700000" algn="tl">
                    <a:srgbClr val="000000">
                      <a:alpha val="43137"/>
                    </a:srgbClr>
                  </a:outerShdw>
                </a:effectLst>
                <a:cs typeface="Consolas" pitchFamily="49" charset="0"/>
              </a:rPr>
              <a:t> stays at the same line</a:t>
            </a:r>
            <a:endParaRPr lang="en-US" sz="2800" b="1" noProof="1">
              <a:solidFill>
                <a:schemeClr val="tx2">
                  <a:lumMod val="75000"/>
                </a:schemeClr>
              </a:solidFill>
              <a:effectLst>
                <a:outerShdw blurRad="38100" dist="38100" dir="2700000" algn="tl">
                  <a:srgbClr val="000000">
                    <a:alpha val="43137"/>
                  </a:srgbClr>
                </a:outerShdw>
              </a:effectLst>
              <a:latin typeface="Consolas" panose="020B0609020204030204" pitchFamily="49" charset="0"/>
              <a:cs typeface="Consolas" pitchFamily="49" charset="0"/>
            </a:endParaRPr>
          </a:p>
        </p:txBody>
      </p:sp>
      <p:sp>
        <p:nvSpPr>
          <p:cNvPr id="10" name="AutoShape 7"/>
          <p:cNvSpPr>
            <a:spLocks noChangeArrowheads="1"/>
          </p:cNvSpPr>
          <p:nvPr/>
        </p:nvSpPr>
        <p:spPr bwMode="auto">
          <a:xfrm>
            <a:off x="8295943" y="4886960"/>
            <a:ext cx="3505200" cy="990600"/>
          </a:xfrm>
          <a:prstGeom prst="wedgeRoundRectCallout">
            <a:avLst>
              <a:gd name="adj1" fmla="val 405"/>
              <a:gd name="adj2" fmla="val -125785"/>
              <a:gd name="adj3" fmla="val 16667"/>
            </a:avLst>
          </a:prstGeom>
          <a:solidFill>
            <a:srgbClr val="643F07">
              <a:alpha val="95000"/>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hangingPunct="0">
              <a:lnSpc>
                <a:spcPts val="3000"/>
              </a:lnSpc>
              <a:buClr>
                <a:schemeClr val="accent5">
                  <a:lumMod val="40000"/>
                  <a:lumOff val="60000"/>
                </a:schemeClr>
              </a:buClr>
              <a:buSzPct val="70000"/>
            </a:pPr>
            <a:r>
              <a:rPr lang="en-US" sz="2800" noProof="1">
                <a:solidFill>
                  <a:srgbClr val="F7FFE7"/>
                </a:solidFill>
                <a:effectLst>
                  <a:outerShdw blurRad="38100" dist="38100" dir="2700000" algn="tl">
                    <a:srgbClr val="000000">
                      <a:alpha val="43137"/>
                    </a:srgbClr>
                  </a:outerShdw>
                </a:effectLst>
                <a:cs typeface="Consolas" pitchFamily="49" charset="0"/>
              </a:rPr>
              <a:t>Program entry point: </a:t>
            </a:r>
            <a:r>
              <a:rPr lang="en-US" sz="2800" b="1" noProof="1">
                <a:solidFill>
                  <a:schemeClr val="tx2">
                    <a:lumMod val="75000"/>
                  </a:schemeClr>
                </a:solidFill>
                <a:effectLst>
                  <a:outerShdw blurRad="38100" dist="38100" dir="2700000" algn="tl">
                    <a:srgbClr val="000000">
                      <a:alpha val="43137"/>
                    </a:srgbClr>
                  </a:outerShdw>
                </a:effectLst>
                <a:latin typeface="Consolas" panose="020B0609020204030204" pitchFamily="49" charset="0"/>
                <a:cs typeface="Consolas" pitchFamily="49" charset="0"/>
              </a:rPr>
              <a:t>main()</a:t>
            </a:r>
            <a:r>
              <a:rPr lang="en-US" sz="2800" noProof="1">
                <a:solidFill>
                  <a:srgbClr val="F7FFE7"/>
                </a:solidFill>
                <a:effectLst>
                  <a:outerShdw blurRad="38100" dist="38100" dir="2700000" algn="tl">
                    <a:srgbClr val="000000">
                      <a:alpha val="43137"/>
                    </a:srgbClr>
                  </a:outerShdw>
                </a:effectLst>
                <a:cs typeface="Consolas" pitchFamily="49" charset="0"/>
              </a:rPr>
              <a:t> method</a:t>
            </a:r>
            <a:endParaRPr lang="en-US" sz="2800" b="1" noProof="1">
              <a:solidFill>
                <a:schemeClr val="tx2">
                  <a:lumMod val="75000"/>
                </a:schemeClr>
              </a:solidFill>
              <a:effectLst>
                <a:outerShdw blurRad="38100" dist="38100" dir="2700000" algn="tl">
                  <a:srgbClr val="000000">
                    <a:alpha val="43137"/>
                  </a:srgbClr>
                </a:outerShdw>
              </a:effectLst>
              <a:latin typeface="Consolas" panose="020B0609020204030204" pitchFamily="49" charset="0"/>
              <a:cs typeface="Consolas" pitchFamily="49" charset="0"/>
            </a:endParaRPr>
          </a:p>
        </p:txBody>
      </p:sp>
    </p:spTree>
    <p:extLst>
      <p:ext uri="{BB962C8B-B14F-4D97-AF65-F5344CB8AC3E}">
        <p14:creationId xmlns:p14="http://schemas.microsoft.com/office/powerpoint/2010/main" val="769481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License</a:t>
            </a:r>
          </a:p>
        </p:txBody>
      </p:sp>
      <p:sp>
        <p:nvSpPr>
          <p:cNvPr id="3" name="Content Placeholder 2"/>
          <p:cNvSpPr>
            <a:spLocks noGrp="1"/>
          </p:cNvSpPr>
          <p:nvPr>
            <p:ph idx="4294967295"/>
          </p:nvPr>
        </p:nvSpPr>
        <p:spPr>
          <a:xfrm>
            <a:off x="190413" y="1151121"/>
            <a:ext cx="11804822" cy="5570355"/>
          </a:xfrm>
        </p:spPr>
        <p:txBody>
          <a:bodyPr>
            <a:normAutofit/>
          </a:bodyPr>
          <a:lstStyle/>
          <a:p>
            <a:r>
              <a:rPr lang="en-US" dirty="0"/>
              <a:t>This course (slides, examples, demos, videos, homework, etc.)</a:t>
            </a:r>
            <a:br>
              <a:rPr lang="en-US" dirty="0"/>
            </a:br>
            <a:r>
              <a:rPr lang="en-US" dirty="0"/>
              <a:t>is licensed under the "</a:t>
            </a:r>
            <a:r>
              <a:rPr lang="en-US" dirty="0">
                <a:hlinkClick r:id="rId3"/>
              </a:rPr>
              <a:t>Creative Commons </a:t>
            </a:r>
            <a:r>
              <a:rPr lang="en-US" noProof="1">
                <a:hlinkClick r:id="rId3"/>
              </a:rPr>
              <a:t>Attribution-NonCommercial-ShareAlike</a:t>
            </a:r>
            <a:r>
              <a:rPr lang="en-US" dirty="0">
                <a:hlinkClick r:id="rId3"/>
              </a:rPr>
              <a:t> 4.0 International</a:t>
            </a:r>
            <a:r>
              <a:rPr lang="en-US" dirty="0"/>
              <a:t>" license</a:t>
            </a:r>
            <a:endParaRPr lang="bg-BG" dirty="0"/>
          </a:p>
        </p:txBody>
      </p:sp>
      <p:sp>
        <p:nvSpPr>
          <p:cNvPr id="4" name="Slide Number Placeholder 3"/>
          <p:cNvSpPr>
            <a:spLocks noGrp="1"/>
          </p:cNvSpPr>
          <p:nvPr>
            <p:ph type="sldNum" sz="quarter" idx="4"/>
          </p:nvPr>
        </p:nvSpPr>
        <p:spPr>
          <a:xfrm>
            <a:off x="11566412" y="6525002"/>
            <a:ext cx="428822" cy="196477"/>
          </a:xfrm>
        </p:spPr>
        <p:txBody>
          <a:bodyPr/>
          <a:lstStyle/>
          <a:p>
            <a:fld id="{C014DD1E-5D91-48A3-AD6D-45FBA980D106}" type="slidenum">
              <a:rPr lang="en-US" smtClean="0"/>
              <a:pPr/>
              <a:t>50</a:t>
            </a:fld>
            <a:endParaRPr lang="en-US" dirty="0"/>
          </a:p>
        </p:txBody>
      </p:sp>
      <p:pic>
        <p:nvPicPr>
          <p:cNvPr id="8" name="Picture 4">
            <a:hlinkClick r:id="rId3" tooltip="This work is licensed under the &quot;Creative Commons Attribution-NonCommercial-ShareAlike 4.0 International&quot; license"/>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3322592" y="3700180"/>
            <a:ext cx="5540866" cy="1938620"/>
          </a:xfrm>
          <a:prstGeom prst="roundRect">
            <a:avLst>
              <a:gd name="adj" fmla="val 4326"/>
            </a:avLst>
          </a:prstGeom>
          <a:noFill/>
          <a:ln>
            <a:solidFill>
              <a:schemeClr val="accent2">
                <a:lumMod val="75000"/>
              </a:schemeClr>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64741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259899" y="103056"/>
            <a:ext cx="9074150" cy="936625"/>
          </a:xfrm>
        </p:spPr>
        <p:txBody>
          <a:bodyPr>
            <a:normAutofit/>
          </a:bodyPr>
          <a:lstStyle/>
          <a:p>
            <a:r>
              <a:rPr lang="en-US" dirty="0"/>
              <a:t>Free Trainings @ Software University</a:t>
            </a:r>
          </a:p>
        </p:txBody>
      </p:sp>
      <p:sp>
        <p:nvSpPr>
          <p:cNvPr id="4" name="Content Placeholder 3"/>
          <p:cNvSpPr>
            <a:spLocks noGrp="1"/>
          </p:cNvSpPr>
          <p:nvPr>
            <p:ph idx="4294967295"/>
          </p:nvPr>
        </p:nvSpPr>
        <p:spPr>
          <a:xfrm>
            <a:off x="259899" y="1039681"/>
            <a:ext cx="9434513" cy="5639378"/>
          </a:xfrm>
        </p:spPr>
        <p:txBody>
          <a:bodyPr>
            <a:noAutofit/>
          </a:bodyPr>
          <a:lstStyle/>
          <a:p>
            <a:pPr>
              <a:lnSpc>
                <a:spcPct val="100000"/>
              </a:lnSpc>
            </a:pPr>
            <a:r>
              <a:rPr lang="en-US" sz="3200" dirty="0"/>
              <a:t>Software University Foundation – </a:t>
            </a:r>
            <a:r>
              <a:rPr lang="en-US" sz="3200" noProof="1">
                <a:hlinkClick r:id="rId3"/>
              </a:rPr>
              <a:t>softuni.org</a:t>
            </a:r>
            <a:endParaRPr lang="en-US" sz="3200" noProof="1"/>
          </a:p>
          <a:p>
            <a:pPr>
              <a:lnSpc>
                <a:spcPct val="100000"/>
              </a:lnSpc>
            </a:pPr>
            <a:r>
              <a:rPr lang="en-US" sz="3200" dirty="0"/>
              <a:t>Software University – High-Quality Education, Profession and Job for Software Developers</a:t>
            </a:r>
          </a:p>
          <a:p>
            <a:pPr lvl="1">
              <a:lnSpc>
                <a:spcPct val="100000"/>
              </a:lnSpc>
            </a:pPr>
            <a:r>
              <a:rPr lang="en-US" sz="2900" noProof="1">
                <a:hlinkClick r:id="rId4"/>
              </a:rPr>
              <a:t>softuni.bg</a:t>
            </a:r>
            <a:r>
              <a:rPr lang="en-US" sz="2900" noProof="1"/>
              <a:t> </a:t>
            </a:r>
          </a:p>
          <a:p>
            <a:pPr marL="304747" lvl="1" indent="-304747">
              <a:lnSpc>
                <a:spcPct val="100000"/>
              </a:lnSpc>
              <a:buClr>
                <a:srgbClr val="F2B254"/>
              </a:buClr>
              <a:buSzPct val="100000"/>
              <a:tabLst>
                <a:tab pos="282575" algn="l"/>
              </a:tabLst>
            </a:pPr>
            <a:r>
              <a:rPr lang="en-US" dirty="0"/>
              <a:t>Software University @ Facebook</a:t>
            </a:r>
          </a:p>
          <a:p>
            <a:pPr lvl="1">
              <a:lnSpc>
                <a:spcPct val="100000"/>
              </a:lnSpc>
              <a:tabLst>
                <a:tab pos="282575" algn="l"/>
              </a:tabLst>
            </a:pPr>
            <a:r>
              <a:rPr lang="en-US" sz="2900" noProof="1">
                <a:hlinkClick r:id="rId5"/>
              </a:rPr>
              <a:t>facebook.com/SoftwareUniversity</a:t>
            </a:r>
            <a:endParaRPr lang="en-US" sz="2900" noProof="1"/>
          </a:p>
          <a:p>
            <a:pPr marL="304747" lvl="1" indent="-304747">
              <a:lnSpc>
                <a:spcPct val="100000"/>
              </a:lnSpc>
              <a:buClr>
                <a:srgbClr val="F2B254"/>
              </a:buClr>
              <a:buSzPct val="100000"/>
              <a:tabLst>
                <a:tab pos="282575" algn="l"/>
              </a:tabLst>
            </a:pPr>
            <a:r>
              <a:rPr lang="en-US" dirty="0"/>
              <a:t>Software University @ YouTube</a:t>
            </a:r>
          </a:p>
          <a:p>
            <a:pPr lvl="1">
              <a:lnSpc>
                <a:spcPct val="100000"/>
              </a:lnSpc>
              <a:tabLst>
                <a:tab pos="282575" algn="l"/>
              </a:tabLst>
            </a:pPr>
            <a:r>
              <a:rPr lang="en-US" sz="2900" noProof="1">
                <a:hlinkClick r:id="rId6"/>
              </a:rPr>
              <a:t>youtube.com/SoftwareUniversity</a:t>
            </a:r>
            <a:endParaRPr lang="en-US" sz="2900" noProof="1"/>
          </a:p>
          <a:p>
            <a:pPr marL="304747" lvl="1" indent="-304747">
              <a:lnSpc>
                <a:spcPct val="100000"/>
              </a:lnSpc>
              <a:buClr>
                <a:srgbClr val="F2B254"/>
              </a:buClr>
              <a:buSzPct val="100000"/>
              <a:tabLst>
                <a:tab pos="282575" algn="l"/>
              </a:tabLst>
            </a:pPr>
            <a:r>
              <a:rPr lang="en-US" noProof="1"/>
              <a:t>Software University Forums – </a:t>
            </a:r>
            <a:r>
              <a:rPr lang="en-US" dirty="0">
                <a:hlinkClick r:id="rId7"/>
              </a:rPr>
              <a:t>forum.softuni.bg</a:t>
            </a:r>
            <a:endParaRPr lang="en-US" noProof="1"/>
          </a:p>
        </p:txBody>
      </p:sp>
      <p:pic>
        <p:nvPicPr>
          <p:cNvPr id="9" name="Picture 8" title="Software University">
            <a:hlinkClick r:id="rId4"/>
          </p:cNvPr>
          <p:cNvPicPr>
            <a:picLocks noChangeAspect="1"/>
          </p:cNvPicPr>
          <p:nvPr/>
        </p:nvPicPr>
        <p:blipFill rotWithShape="1">
          <a:blip r:embed="rId8" cstate="print">
            <a:extLst>
              <a:ext uri="{28A0092B-C50C-407E-A947-70E740481C1C}">
                <a14:useLocalDpi xmlns:a14="http://schemas.microsoft.com/office/drawing/2010/main"/>
              </a:ext>
            </a:extLst>
          </a:blip>
          <a:srcRect t="7214" b="7214"/>
          <a:stretch/>
        </p:blipFill>
        <p:spPr>
          <a:xfrm>
            <a:off x="9659438" y="1594686"/>
            <a:ext cx="1834974" cy="1570200"/>
          </a:xfrm>
          <a:prstGeom prst="rect">
            <a:avLst/>
          </a:prstGeom>
          <a:ln w="12700">
            <a:solidFill>
              <a:srgbClr val="55438F">
                <a:alpha val="70000"/>
              </a:srgbClr>
            </a:solidFill>
          </a:ln>
        </p:spPr>
      </p:pic>
      <p:pic>
        <p:nvPicPr>
          <p:cNvPr id="10" name="Picture 9" title="Software University Foundation">
            <a:hlinkClick r:id="rId3" tooltip="Software University Foundation"/>
          </p:cNvPr>
          <p:cNvPicPr>
            <a:picLocks noChangeAspect="1"/>
          </p:cNvPicPr>
          <p:nvPr/>
        </p:nvPicPr>
        <p:blipFill rotWithShape="1">
          <a:blip r:embed="rId9" cstate="print">
            <a:extLst>
              <a:ext uri="{28A0092B-C50C-407E-A947-70E740481C1C}">
                <a14:useLocalDpi xmlns:a14="http://schemas.microsoft.com/office/drawing/2010/main"/>
              </a:ext>
            </a:extLst>
          </a:blip>
          <a:srcRect l="-5359" t="-15226" r="-5359" b="-15226"/>
          <a:stretch/>
        </p:blipFill>
        <p:spPr>
          <a:xfrm>
            <a:off x="9457098" y="466964"/>
            <a:ext cx="2269870" cy="874916"/>
          </a:xfrm>
          <a:prstGeom prst="roundRect">
            <a:avLst>
              <a:gd name="adj" fmla="val 3940"/>
            </a:avLst>
          </a:prstGeom>
          <a:solidFill>
            <a:srgbClr val="231F20">
              <a:alpha val="50000"/>
            </a:srgbClr>
          </a:solidFill>
          <a:ln>
            <a:solidFill>
              <a:schemeClr val="accent1">
                <a:lumMod val="75000"/>
                <a:alpha val="40000"/>
              </a:schemeClr>
            </a:solidFill>
          </a:ln>
        </p:spPr>
      </p:pic>
      <p:pic>
        <p:nvPicPr>
          <p:cNvPr id="11" name="Picture 4" title="Software University @ Facebook">
            <a:hlinkClick r:id="rId10"/>
          </p:cNvPr>
          <p:cNvPicPr>
            <a:picLocks noChangeAspect="1" noChangeArrowheads="1"/>
          </p:cNvPicPr>
          <p:nvPr/>
        </p:nvPicPr>
        <p:blipFill rotWithShape="1">
          <a:blip r:embed="rId11" cstate="print">
            <a:extLst>
              <a:ext uri="{28A0092B-C50C-407E-A947-70E740481C1C}">
                <a14:useLocalDpi xmlns:a14="http://schemas.microsoft.com/office/drawing/2010/main"/>
              </a:ext>
            </a:extLst>
          </a:blip>
          <a:srcRect/>
          <a:stretch/>
        </p:blipFill>
        <p:spPr bwMode="auto">
          <a:xfrm>
            <a:off x="10075536" y="3385124"/>
            <a:ext cx="1003954" cy="1017562"/>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title="Software University Videos @ YouTube">
            <a:hlinkClick r:id="rId6"/>
          </p:cNvPr>
          <p:cNvPicPr>
            <a:picLocks noChangeAspect="1" noChangeArrowheads="1"/>
          </p:cNvPicPr>
          <p:nvPr/>
        </p:nvPicPr>
        <p:blipFill>
          <a:blip r:embed="rId12">
            <a:extLst>
              <a:ext uri="{28A0092B-C50C-407E-A947-70E740481C1C}">
                <a14:useLocalDpi xmlns:a14="http://schemas.microsoft.com/office/drawing/2010/main"/>
              </a:ext>
            </a:extLst>
          </a:blip>
          <a:srcRect/>
          <a:stretch>
            <a:fillRect/>
          </a:stretch>
        </p:blipFill>
        <p:spPr bwMode="auto">
          <a:xfrm>
            <a:off x="9656544" y="4589658"/>
            <a:ext cx="1837868" cy="675261"/>
          </a:xfrm>
          <a:prstGeom prst="rect">
            <a:avLst/>
          </a:prstGeom>
          <a:ln w="25400">
            <a:solidFill>
              <a:schemeClr val="bg1">
                <a:lumMod val="50000"/>
                <a:lumOff val="50000"/>
                <a:alpha val="25000"/>
              </a:schemeClr>
            </a:solidFill>
          </a:ln>
          <a:extLst>
            <a:ext uri="{909E8E84-426E-40DD-AFC4-6F175D3DCCD1}">
              <a14:hiddenFill xmlns:a14="http://schemas.microsoft.com/office/drawing/2010/main">
                <a:solidFill>
                  <a:srgbClr val="FFFFFF"/>
                </a:solidFill>
              </a14:hiddenFill>
            </a:ext>
          </a:extLst>
        </p:spPr>
      </p:pic>
      <p:pic>
        <p:nvPicPr>
          <p:cNvPr id="13" name="Picture 12" title="Software University - Forum">
            <a:hlinkClick r:id="rId7"/>
          </p:cNvPr>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10109334" y="5540172"/>
            <a:ext cx="970156" cy="965726"/>
          </a:xfrm>
          <a:prstGeom prst="rect">
            <a:avLst/>
          </a:prstGeom>
        </p:spPr>
      </p:pic>
      <p:pic>
        <p:nvPicPr>
          <p:cNvPr id="14" name="Picture 13">
            <a:hlinkClick r:id="rId4"/>
          </p:cNvPr>
          <p:cNvPicPr>
            <a:picLocks noChangeAspect="1"/>
          </p:cNvPicPr>
          <p:nvPr/>
        </p:nvPicPr>
        <p:blipFill>
          <a:blip r:embed="rId14"/>
          <a:stretch>
            <a:fillRect/>
          </a:stretch>
        </p:blipFill>
        <p:spPr>
          <a:xfrm>
            <a:off x="6813548" y="3098209"/>
            <a:ext cx="2286198" cy="2493480"/>
          </a:xfrm>
          <a:prstGeom prst="rect">
            <a:avLst/>
          </a:prstGeom>
        </p:spPr>
      </p:pic>
    </p:spTree>
    <p:extLst>
      <p:ext uri="{BB962C8B-B14F-4D97-AF65-F5344CB8AC3E}">
        <p14:creationId xmlns:p14="http://schemas.microsoft.com/office/powerpoint/2010/main" val="29312416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6</a:t>
            </a:fld>
            <a:endParaRPr lang="en-US" dirty="0"/>
          </a:p>
        </p:txBody>
      </p:sp>
      <p:sp>
        <p:nvSpPr>
          <p:cNvPr id="3" name="Content Placeholder 2"/>
          <p:cNvSpPr>
            <a:spLocks noGrp="1"/>
          </p:cNvSpPr>
          <p:nvPr>
            <p:ph idx="1"/>
          </p:nvPr>
        </p:nvSpPr>
        <p:spPr/>
        <p:txBody>
          <a:bodyPr/>
          <a:lstStyle/>
          <a:p>
            <a:r>
              <a:rPr lang="en-US" dirty="0"/>
              <a:t>Download and install </a:t>
            </a:r>
            <a:r>
              <a:rPr lang="en-US" b="1" dirty="0">
                <a:solidFill>
                  <a:schemeClr val="tx2">
                    <a:lumMod val="75000"/>
                  </a:schemeClr>
                </a:solidFill>
              </a:rPr>
              <a:t>Java 8 SDK </a:t>
            </a:r>
            <a:r>
              <a:rPr lang="en-US" dirty="0"/>
              <a:t>(JDK 8)</a:t>
            </a:r>
          </a:p>
          <a:p>
            <a:pPr lvl="1"/>
            <a:r>
              <a:rPr lang="en-US" dirty="0">
                <a:hlinkClick r:id="rId2"/>
              </a:rPr>
              <a:t>http://oracle.com/technetwork/java/javase/downloads/</a:t>
            </a:r>
            <a:endParaRPr lang="en-US" dirty="0"/>
          </a:p>
          <a:p>
            <a:pPr lvl="1"/>
            <a:r>
              <a:rPr lang="en-US" dirty="0"/>
              <a:t>Provides runtime environment (JRE) + compilers + tools</a:t>
            </a:r>
          </a:p>
          <a:p>
            <a:pPr>
              <a:spcBef>
                <a:spcPts val="2400"/>
              </a:spcBef>
            </a:pPr>
            <a:r>
              <a:rPr lang="en-US" b="1" dirty="0">
                <a:solidFill>
                  <a:schemeClr val="tx2">
                    <a:lumMod val="75000"/>
                  </a:schemeClr>
                </a:solidFill>
              </a:rPr>
              <a:t>JRE</a:t>
            </a:r>
            <a:r>
              <a:rPr lang="en-US" dirty="0"/>
              <a:t> (Java Runtime Environment)</a:t>
            </a:r>
          </a:p>
          <a:p>
            <a:pPr lvl="1"/>
            <a:r>
              <a:rPr lang="en-US" dirty="0">
                <a:hlinkClick r:id="rId3"/>
              </a:rPr>
              <a:t>https://java.com/en/download/</a:t>
            </a:r>
            <a:r>
              <a:rPr lang="en-US" dirty="0"/>
              <a:t> </a:t>
            </a:r>
          </a:p>
          <a:p>
            <a:pPr lvl="1"/>
            <a:r>
              <a:rPr lang="en-US" dirty="0"/>
              <a:t>JRE is for end-users, not for </a:t>
            </a:r>
            <a:r>
              <a:rPr lang="en-US" noProof="1"/>
              <a:t>devs</a:t>
            </a:r>
          </a:p>
          <a:p>
            <a:pPr lvl="2"/>
            <a:r>
              <a:rPr lang="en-US" dirty="0"/>
              <a:t>Developers should use JDK</a:t>
            </a:r>
          </a:p>
        </p:txBody>
      </p:sp>
      <p:sp>
        <p:nvSpPr>
          <p:cNvPr id="4" name="Title 3"/>
          <p:cNvSpPr>
            <a:spLocks noGrp="1"/>
          </p:cNvSpPr>
          <p:nvPr>
            <p:ph type="title"/>
          </p:nvPr>
        </p:nvSpPr>
        <p:spPr/>
        <p:txBody>
          <a:bodyPr/>
          <a:lstStyle/>
          <a:p>
            <a:r>
              <a:rPr lang="en-US" dirty="0"/>
              <a:t>Installing Java</a:t>
            </a:r>
          </a:p>
        </p:txBody>
      </p:sp>
      <p:pic>
        <p:nvPicPr>
          <p:cNvPr id="5" name="Picture 4"/>
          <p:cNvPicPr>
            <a:picLocks noChangeAspect="1"/>
          </p:cNvPicPr>
          <p:nvPr/>
        </p:nvPicPr>
        <p:blipFill>
          <a:blip r:embed="rId4"/>
          <a:stretch>
            <a:fillRect/>
          </a:stretch>
        </p:blipFill>
        <p:spPr>
          <a:xfrm>
            <a:off x="6717913" y="3505200"/>
            <a:ext cx="4848500" cy="2786593"/>
          </a:xfrm>
          <a:prstGeom prst="rect">
            <a:avLst/>
          </a:prstGeom>
        </p:spPr>
      </p:pic>
    </p:spTree>
    <p:extLst>
      <p:ext uri="{BB962C8B-B14F-4D97-AF65-F5344CB8AC3E}">
        <p14:creationId xmlns:p14="http://schemas.microsoft.com/office/powerpoint/2010/main" val="1343913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7</a:t>
            </a:fld>
            <a:endParaRPr lang="en-US" dirty="0"/>
          </a:p>
        </p:txBody>
      </p:sp>
      <p:sp>
        <p:nvSpPr>
          <p:cNvPr id="10" name="Content Placeholder 9"/>
          <p:cNvSpPr>
            <a:spLocks noGrp="1"/>
          </p:cNvSpPr>
          <p:nvPr>
            <p:ph idx="1"/>
          </p:nvPr>
        </p:nvSpPr>
        <p:spPr>
          <a:xfrm>
            <a:off x="190413" y="1151121"/>
            <a:ext cx="6284999" cy="5570355"/>
          </a:xfrm>
        </p:spPr>
        <p:txBody>
          <a:bodyPr/>
          <a:lstStyle/>
          <a:p>
            <a:r>
              <a:rPr lang="en-US" dirty="0">
                <a:solidFill>
                  <a:schemeClr val="tx2">
                    <a:lumMod val="75000"/>
                  </a:schemeClr>
                </a:solidFill>
              </a:rPr>
              <a:t>Eclipse</a:t>
            </a:r>
            <a:r>
              <a:rPr lang="en-US" dirty="0"/>
              <a:t> is open-source Java / Java EE / PHP / C++ IDE</a:t>
            </a:r>
          </a:p>
          <a:p>
            <a:endParaRPr lang="en-US" dirty="0"/>
          </a:p>
          <a:p>
            <a:endParaRPr lang="en-US" dirty="0"/>
          </a:p>
          <a:p>
            <a:endParaRPr lang="en-US" dirty="0"/>
          </a:p>
          <a:p>
            <a:endParaRPr lang="en-US" dirty="0"/>
          </a:p>
          <a:p>
            <a:endParaRPr lang="en-US" dirty="0"/>
          </a:p>
          <a:p>
            <a:pPr lvl="1"/>
            <a:r>
              <a:rPr lang="en-US" dirty="0"/>
              <a:t>Install </a:t>
            </a:r>
            <a:r>
              <a:rPr lang="en-US" dirty="0">
                <a:solidFill>
                  <a:schemeClr val="tx2">
                    <a:lumMod val="75000"/>
                  </a:schemeClr>
                </a:solidFill>
              </a:rPr>
              <a:t>Eclipse for Java EE</a:t>
            </a:r>
            <a:endParaRPr lang="en-US" dirty="0"/>
          </a:p>
        </p:txBody>
      </p:sp>
      <p:sp>
        <p:nvSpPr>
          <p:cNvPr id="4" name="Title 3"/>
          <p:cNvSpPr>
            <a:spLocks noGrp="1"/>
          </p:cNvSpPr>
          <p:nvPr>
            <p:ph type="title"/>
          </p:nvPr>
        </p:nvSpPr>
        <p:spPr/>
        <p:txBody>
          <a:bodyPr/>
          <a:lstStyle/>
          <a:p>
            <a:r>
              <a:rPr lang="en-US"/>
              <a:t>Eclipse for Java EE</a:t>
            </a:r>
            <a:endParaRPr lang="en-US" dirty="0"/>
          </a:p>
        </p:txBody>
      </p:sp>
      <p:pic>
        <p:nvPicPr>
          <p:cNvPr id="5" name="Picture 4"/>
          <p:cNvPicPr>
            <a:picLocks noChangeAspect="1"/>
          </p:cNvPicPr>
          <p:nvPr/>
        </p:nvPicPr>
        <p:blipFill>
          <a:blip r:embed="rId2"/>
          <a:stretch>
            <a:fillRect/>
          </a:stretch>
        </p:blipFill>
        <p:spPr>
          <a:xfrm>
            <a:off x="6576496" y="1287162"/>
            <a:ext cx="4888832" cy="5020962"/>
          </a:xfrm>
          <a:prstGeom prst="rect">
            <a:avLst/>
          </a:prstGeom>
        </p:spPr>
      </p:pic>
      <p:pic>
        <p:nvPicPr>
          <p:cNvPr id="7" name="Picture 6"/>
          <p:cNvPicPr>
            <a:picLocks noChangeAspect="1"/>
          </p:cNvPicPr>
          <p:nvPr/>
        </p:nvPicPr>
        <p:blipFill>
          <a:blip r:embed="rId3"/>
          <a:stretch>
            <a:fillRect/>
          </a:stretch>
        </p:blipFill>
        <p:spPr>
          <a:xfrm>
            <a:off x="873963" y="2522986"/>
            <a:ext cx="4763250" cy="3182524"/>
          </a:xfrm>
          <a:prstGeom prst="rect">
            <a:avLst/>
          </a:prstGeom>
          <a:ln>
            <a:solidFill>
              <a:schemeClr val="accent1">
                <a:lumMod val="60000"/>
                <a:lumOff val="40000"/>
                <a:alpha val="50000"/>
              </a:schemeClr>
            </a:solidFill>
          </a:ln>
        </p:spPr>
      </p:pic>
    </p:spTree>
    <p:extLst>
      <p:ext uri="{BB962C8B-B14F-4D97-AF65-F5344CB8AC3E}">
        <p14:creationId xmlns:p14="http://schemas.microsoft.com/office/powerpoint/2010/main" val="3705238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8</a:t>
            </a:fld>
            <a:endParaRPr lang="en-US" dirty="0"/>
          </a:p>
        </p:txBody>
      </p:sp>
      <p:sp>
        <p:nvSpPr>
          <p:cNvPr id="3" name="Content Placeholder 2"/>
          <p:cNvSpPr>
            <a:spLocks noGrp="1"/>
          </p:cNvSpPr>
          <p:nvPr>
            <p:ph idx="1"/>
          </p:nvPr>
        </p:nvSpPr>
        <p:spPr>
          <a:xfrm>
            <a:off x="190413" y="1151121"/>
            <a:ext cx="4608599" cy="5570355"/>
          </a:xfrm>
        </p:spPr>
        <p:txBody>
          <a:bodyPr/>
          <a:lstStyle/>
          <a:p>
            <a:r>
              <a:rPr lang="en-US" noProof="1"/>
              <a:t>JetBrains</a:t>
            </a:r>
            <a:r>
              <a:rPr lang="en-US" dirty="0"/>
              <a:t> </a:t>
            </a:r>
            <a:r>
              <a:rPr lang="en-US" dirty="0">
                <a:solidFill>
                  <a:schemeClr val="tx2">
                    <a:lumMod val="75000"/>
                  </a:schemeClr>
                </a:solidFill>
              </a:rPr>
              <a:t>IntelliJ IDEA</a:t>
            </a:r>
          </a:p>
          <a:p>
            <a:pPr lvl="1"/>
            <a:r>
              <a:rPr lang="en-US" dirty="0"/>
              <a:t>Powerful Java IDE</a:t>
            </a:r>
          </a:p>
          <a:p>
            <a:pPr lvl="1"/>
            <a:r>
              <a:rPr lang="en-US" dirty="0">
                <a:solidFill>
                  <a:schemeClr val="tx2">
                    <a:lumMod val="75000"/>
                  </a:schemeClr>
                </a:solidFill>
              </a:rPr>
              <a:t>Community</a:t>
            </a:r>
            <a:r>
              <a:rPr lang="en-US" dirty="0"/>
              <a:t> edition (free)</a:t>
            </a:r>
          </a:p>
          <a:p>
            <a:pPr lvl="1"/>
            <a:r>
              <a:rPr lang="en-US" dirty="0">
                <a:solidFill>
                  <a:schemeClr val="tx2">
                    <a:lumMod val="75000"/>
                  </a:schemeClr>
                </a:solidFill>
              </a:rPr>
              <a:t>Ultimate</a:t>
            </a:r>
            <a:r>
              <a:rPr lang="en-US" dirty="0"/>
              <a:t> edition (commercial)</a:t>
            </a:r>
          </a:p>
        </p:txBody>
      </p:sp>
      <p:sp>
        <p:nvSpPr>
          <p:cNvPr id="4" name="Title 3"/>
          <p:cNvSpPr>
            <a:spLocks noGrp="1"/>
          </p:cNvSpPr>
          <p:nvPr>
            <p:ph type="title"/>
          </p:nvPr>
        </p:nvSpPr>
        <p:spPr/>
        <p:txBody>
          <a:bodyPr/>
          <a:lstStyle/>
          <a:p>
            <a:r>
              <a:rPr lang="en-US" dirty="0"/>
              <a:t>IntelliJ IDEA</a:t>
            </a:r>
          </a:p>
        </p:txBody>
      </p:sp>
      <p:pic>
        <p:nvPicPr>
          <p:cNvPr id="6" name="Picture 5"/>
          <p:cNvPicPr>
            <a:picLocks noChangeAspect="1"/>
          </p:cNvPicPr>
          <p:nvPr/>
        </p:nvPicPr>
        <p:blipFill>
          <a:blip r:embed="rId2"/>
          <a:stretch>
            <a:fillRect/>
          </a:stretch>
        </p:blipFill>
        <p:spPr>
          <a:xfrm>
            <a:off x="4646612" y="1813219"/>
            <a:ext cx="6893561" cy="4428674"/>
          </a:xfrm>
          <a:prstGeom prst="rect">
            <a:avLst/>
          </a:prstGeom>
        </p:spPr>
      </p:pic>
      <p:pic>
        <p:nvPicPr>
          <p:cNvPr id="10" name="Picture 9"/>
          <p:cNvPicPr>
            <a:picLocks noChangeAspect="1"/>
          </p:cNvPicPr>
          <p:nvPr/>
        </p:nvPicPr>
        <p:blipFill>
          <a:blip r:embed="rId3"/>
          <a:stretch>
            <a:fillRect/>
          </a:stretch>
        </p:blipFill>
        <p:spPr>
          <a:xfrm>
            <a:off x="7125652" y="5022654"/>
            <a:ext cx="4281877" cy="899194"/>
          </a:xfrm>
          <a:prstGeom prst="rect">
            <a:avLst/>
          </a:prstGeom>
          <a:ln>
            <a:solidFill>
              <a:schemeClr val="accent1">
                <a:lumMod val="50000"/>
              </a:schemeClr>
            </a:solidFill>
          </a:ln>
        </p:spPr>
      </p:pic>
    </p:spTree>
    <p:extLst>
      <p:ext uri="{BB962C8B-B14F-4D97-AF65-F5344CB8AC3E}">
        <p14:creationId xmlns:p14="http://schemas.microsoft.com/office/powerpoint/2010/main" val="29368594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9</a:t>
            </a:fld>
            <a:endParaRPr lang="en-US" dirty="0"/>
          </a:p>
        </p:txBody>
      </p:sp>
      <p:sp>
        <p:nvSpPr>
          <p:cNvPr id="8" name="Content Placeholder 7"/>
          <p:cNvSpPr>
            <a:spLocks noGrp="1"/>
          </p:cNvSpPr>
          <p:nvPr>
            <p:ph idx="1"/>
          </p:nvPr>
        </p:nvSpPr>
        <p:spPr/>
        <p:txBody>
          <a:bodyPr/>
          <a:lstStyle/>
          <a:p>
            <a:r>
              <a:rPr lang="en-US" dirty="0"/>
              <a:t>Define variables by their </a:t>
            </a:r>
            <a:r>
              <a:rPr lang="en-US" dirty="0">
                <a:solidFill>
                  <a:schemeClr val="tx2">
                    <a:lumMod val="75000"/>
                  </a:schemeClr>
                </a:solidFill>
              </a:rPr>
              <a:t>type</a:t>
            </a:r>
          </a:p>
        </p:txBody>
      </p:sp>
      <p:sp>
        <p:nvSpPr>
          <p:cNvPr id="4" name="Title 3"/>
          <p:cNvSpPr>
            <a:spLocks noGrp="1"/>
          </p:cNvSpPr>
          <p:nvPr>
            <p:ph type="title"/>
          </p:nvPr>
        </p:nvSpPr>
        <p:spPr/>
        <p:txBody>
          <a:bodyPr/>
          <a:lstStyle/>
          <a:p>
            <a:r>
              <a:rPr lang="en-US" dirty="0"/>
              <a:t>Variables and Operators in Java</a:t>
            </a:r>
          </a:p>
        </p:txBody>
      </p:sp>
      <p:sp>
        <p:nvSpPr>
          <p:cNvPr id="5" name="Text Placeholder 5"/>
          <p:cNvSpPr txBox="1">
            <a:spLocks/>
          </p:cNvSpPr>
          <p:nvPr/>
        </p:nvSpPr>
        <p:spPr>
          <a:xfrm>
            <a:off x="758825" y="1905000"/>
            <a:ext cx="10671176" cy="1941658"/>
          </a:xfrm>
          <a:prstGeom prst="rect">
            <a:avLst/>
          </a:prstGeom>
          <a:solidFill>
            <a:schemeClr val="accent5">
              <a:lumMod val="40000"/>
              <a:lumOff val="60000"/>
              <a:alpha val="20000"/>
            </a:schemeClr>
          </a:solidFill>
          <a:ln w="12700">
            <a:solidFill>
              <a:schemeClr val="accent5">
                <a:lumMod val="60000"/>
                <a:lumOff val="40000"/>
              </a:schemeClr>
            </a:solidFill>
          </a:ln>
        </p:spPr>
        <p:txBody>
          <a:bodyPr vert="horz" wrap="square" lIns="144000" tIns="108000" rIns="144000" bIns="108000" rtlCol="0">
            <a:spAutoFit/>
          </a:bodyPr>
          <a:lstStyle>
            <a:lvl1pPr indent="0">
              <a:lnSpc>
                <a:spcPct val="100000"/>
              </a:lnSpc>
              <a:spcBef>
                <a:spcPts val="0"/>
              </a:spcBef>
              <a:spcAft>
                <a:spcPts val="0"/>
              </a:spcAft>
              <a:buClr>
                <a:srgbClr val="F2B254"/>
              </a:buClr>
              <a:buSzPct val="100000"/>
              <a:buFont typeface="Wingdings" panose="05000000000000000000" pitchFamily="2" charset="2"/>
              <a:buNone/>
              <a:defRPr lang="en-US"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defRPr>
            </a:lvl1pPr>
            <a:lvl2pPr indent="-231606">
              <a:lnSpc>
                <a:spcPct val="105000"/>
              </a:lnSpc>
              <a:spcBef>
                <a:spcPts val="600"/>
              </a:spcBef>
              <a:spcAft>
                <a:spcPts val="600"/>
              </a:spcAft>
              <a:buClr>
                <a:schemeClr val="accent1"/>
              </a:buClr>
              <a:buSzPct val="80000"/>
              <a:buFont typeface="Wingdings" panose="05000000000000000000" pitchFamily="2" charset="2"/>
              <a:buChar char="§"/>
              <a:defRPr sz="3200" b="0"/>
            </a:lvl2pPr>
            <a:lvl3pPr marL="914240" indent="-231606">
              <a:lnSpc>
                <a:spcPct val="105000"/>
              </a:lnSpc>
              <a:spcBef>
                <a:spcPts val="600"/>
              </a:spcBef>
              <a:spcAft>
                <a:spcPts val="600"/>
              </a:spcAft>
              <a:buClr>
                <a:srgbClr val="EF9A1D"/>
              </a:buClr>
              <a:buSzPct val="80000"/>
              <a:buFont typeface="Wingdings" panose="05000000000000000000" pitchFamily="2" charset="2"/>
              <a:buChar char="§"/>
              <a:defRPr sz="3000" b="0"/>
            </a:lvl3pPr>
            <a:lvl4pPr marL="1218987" indent="-231606">
              <a:lnSpc>
                <a:spcPct val="105000"/>
              </a:lnSpc>
              <a:spcBef>
                <a:spcPts val="600"/>
              </a:spcBef>
              <a:spcAft>
                <a:spcPts val="600"/>
              </a:spcAft>
              <a:buClr>
                <a:srgbClr val="ED9411"/>
              </a:buClr>
              <a:buSzPct val="80000"/>
              <a:buFont typeface="Wingdings" panose="05000000000000000000" pitchFamily="2" charset="2"/>
              <a:buChar char="§"/>
              <a:defRPr sz="2800" b="0"/>
            </a:lvl4pPr>
            <a:lvl5pPr marL="1523733" indent="-231606">
              <a:lnSpc>
                <a:spcPct val="105000"/>
              </a:lnSpc>
              <a:spcBef>
                <a:spcPts val="600"/>
              </a:spcBef>
              <a:spcAft>
                <a:spcPts val="600"/>
              </a:spcAft>
              <a:buClr>
                <a:srgbClr val="E28D10"/>
              </a:buClr>
              <a:buSzPct val="80000"/>
              <a:buFont typeface="Wingdings" panose="05000000000000000000" pitchFamily="2" charset="2"/>
              <a:buChar char="§"/>
              <a:defRPr sz="2600" b="0"/>
            </a:lvl5pPr>
            <a:lvl6pPr marL="1828480" indent="-231606">
              <a:lnSpc>
                <a:spcPct val="90000"/>
              </a:lnSpc>
              <a:spcBef>
                <a:spcPts val="800"/>
              </a:spcBef>
              <a:buClr>
                <a:schemeClr val="accent1"/>
              </a:buClr>
              <a:buSzPct val="80000"/>
              <a:buFont typeface="Arial" pitchFamily="34" charset="0"/>
              <a:buChar char="•"/>
              <a:defRPr sz="2000"/>
            </a:lvl6pPr>
            <a:lvl7pPr marL="2133227" indent="-231606">
              <a:lnSpc>
                <a:spcPct val="90000"/>
              </a:lnSpc>
              <a:spcBef>
                <a:spcPts val="800"/>
              </a:spcBef>
              <a:buClr>
                <a:schemeClr val="accent1"/>
              </a:buClr>
              <a:buSzPct val="80000"/>
              <a:buFont typeface="Arial" pitchFamily="34" charset="0"/>
              <a:buChar char="•"/>
              <a:defRPr sz="2000"/>
            </a:lvl7pPr>
            <a:lvl8pPr marL="2437972" indent="-231606">
              <a:lnSpc>
                <a:spcPct val="90000"/>
              </a:lnSpc>
              <a:spcBef>
                <a:spcPts val="800"/>
              </a:spcBef>
              <a:buClr>
                <a:schemeClr val="accent1"/>
              </a:buClr>
              <a:buSzPct val="80000"/>
              <a:buFont typeface="Arial" pitchFamily="34" charset="0"/>
              <a:buChar char="•"/>
              <a:defRPr sz="2000" baseline="0"/>
            </a:lvl8pPr>
            <a:lvl9pPr marL="2742720" indent="-231606">
              <a:lnSpc>
                <a:spcPct val="90000"/>
              </a:lnSpc>
              <a:spcBef>
                <a:spcPts val="800"/>
              </a:spcBef>
              <a:buClr>
                <a:schemeClr val="accent1"/>
              </a:buClr>
              <a:buSzPct val="80000"/>
              <a:buFont typeface="Arial" pitchFamily="34" charset="0"/>
              <a:buChar char="•"/>
              <a:defRPr sz="2000" baseline="0"/>
            </a:lvl9pPr>
          </a:lstStyle>
          <a:p>
            <a:pPr marL="0" lvl="1" indent="0">
              <a:lnSpc>
                <a:spcPct val="100000"/>
              </a:lnSpc>
              <a:spcBef>
                <a:spcPts val="0"/>
              </a:spcBef>
              <a:spcAft>
                <a:spcPts val="0"/>
              </a:spcAft>
              <a:buClr>
                <a:srgbClr val="F2B254"/>
              </a:buClr>
              <a:buSzPct val="100000"/>
              <a:buNone/>
            </a:pPr>
            <a:r>
              <a:rPr lang="it-IT" sz="28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int</a:t>
            </a:r>
            <a:r>
              <a:rPr lang="it-IT" sz="28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i = 5</a:t>
            </a:r>
            <a:r>
              <a:rPr lang="it-IT" sz="28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a:t>
            </a:r>
            <a:r>
              <a:rPr lang="it-IT" sz="28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a:t>
            </a:r>
            <a:r>
              <a:rPr lang="it-IT" sz="28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double</a:t>
            </a:r>
            <a:r>
              <a:rPr lang="it-IT" sz="28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d = 3; </a:t>
            </a:r>
            <a:r>
              <a:rPr lang="it-IT" sz="28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 i</a:t>
            </a:r>
            <a:r>
              <a:rPr lang="it-IT" sz="2800" b="1" noProof="1">
                <a:solidFill>
                  <a:schemeClr val="tx2">
                    <a:lumMod val="75000"/>
                  </a:schemeClr>
                </a:solidFill>
                <a:effectLst>
                  <a:outerShdw blurRad="38100" dist="38100" dir="2700000" algn="tl">
                    <a:srgbClr val="000000">
                      <a:alpha val="43137"/>
                    </a:srgbClr>
                  </a:outerShdw>
                </a:effectLst>
                <a:cs typeface="Consolas" pitchFamily="49" charset="0"/>
              </a:rPr>
              <a:t> is integer, </a:t>
            </a:r>
            <a:r>
              <a:rPr lang="it-IT" sz="28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d</a:t>
            </a:r>
            <a:r>
              <a:rPr lang="it-IT" sz="2800" b="1" noProof="1">
                <a:solidFill>
                  <a:schemeClr val="tx2">
                    <a:lumMod val="75000"/>
                  </a:schemeClr>
                </a:solidFill>
                <a:effectLst>
                  <a:outerShdw blurRad="38100" dist="38100" dir="2700000" algn="tl">
                    <a:srgbClr val="000000">
                      <a:alpha val="43137"/>
                    </a:srgbClr>
                  </a:outerShdw>
                </a:effectLst>
                <a:cs typeface="Consolas" pitchFamily="49" charset="0"/>
              </a:rPr>
              <a:t> is double</a:t>
            </a:r>
          </a:p>
          <a:p>
            <a:pPr marL="0" lvl="1" indent="0">
              <a:lnSpc>
                <a:spcPct val="100000"/>
              </a:lnSpc>
              <a:spcBef>
                <a:spcPts val="0"/>
              </a:spcBef>
              <a:spcAft>
                <a:spcPts val="0"/>
              </a:spcAft>
              <a:buClr>
                <a:srgbClr val="F2B254"/>
              </a:buClr>
              <a:buSzPct val="100000"/>
              <a:buNone/>
            </a:pPr>
            <a:r>
              <a:rPr lang="it-IT" sz="28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System.out.println(i + " ; " + d); </a:t>
            </a:r>
            <a:r>
              <a:rPr lang="it-IT" sz="28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 </a:t>
            </a:r>
            <a:r>
              <a:rPr lang="en-US" sz="2800" b="1" noProof="1">
                <a:solidFill>
                  <a:schemeClr val="tx2">
                    <a:lumMod val="75000"/>
                  </a:schemeClr>
                </a:solidFill>
                <a:effectLst>
                  <a:outerShdw blurRad="38100" dist="38100" dir="2700000" algn="tl">
                    <a:srgbClr val="000000">
                      <a:alpha val="43137"/>
                    </a:srgbClr>
                  </a:outerShdw>
                </a:effectLst>
                <a:latin typeface="Consolas" panose="020B0609020204030204" pitchFamily="49" charset="0"/>
                <a:cs typeface="Consolas" pitchFamily="49" charset="0"/>
              </a:rPr>
              <a:t>5 ; 3.0</a:t>
            </a:r>
          </a:p>
          <a:p>
            <a:pPr marL="0" lvl="1" indent="0">
              <a:lnSpc>
                <a:spcPct val="100000"/>
              </a:lnSpc>
              <a:spcBef>
                <a:spcPts val="0"/>
              </a:spcBef>
              <a:spcAft>
                <a:spcPts val="0"/>
              </a:spcAft>
              <a:buClr>
                <a:srgbClr val="F2B254"/>
              </a:buClr>
              <a:buSzPct val="100000"/>
              <a:buNone/>
            </a:pPr>
            <a:r>
              <a:rPr lang="it-IT" sz="28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d = i * d</a:t>
            </a:r>
            <a:r>
              <a:rPr lang="it-IT" sz="28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a:t>
            </a:r>
            <a:r>
              <a:rPr lang="it-IT" sz="28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d++; </a:t>
            </a:r>
            <a:r>
              <a:rPr lang="it-IT" sz="28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 d = 16.0</a:t>
            </a:r>
          </a:p>
          <a:p>
            <a:pPr marL="0" lvl="1" indent="0">
              <a:lnSpc>
                <a:spcPct val="100000"/>
              </a:lnSpc>
              <a:spcBef>
                <a:spcPts val="0"/>
              </a:spcBef>
              <a:spcAft>
                <a:spcPts val="0"/>
              </a:spcAft>
              <a:buClr>
                <a:srgbClr val="F2B254"/>
              </a:buClr>
              <a:buSzPct val="100000"/>
              <a:buNone/>
            </a:pPr>
            <a:r>
              <a:rPr lang="it-IT" sz="28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System.out.println(d + 1); </a:t>
            </a:r>
            <a:r>
              <a:rPr lang="it-IT" sz="28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 17.0</a:t>
            </a:r>
          </a:p>
        </p:txBody>
      </p:sp>
      <p:sp>
        <p:nvSpPr>
          <p:cNvPr id="10" name="Text Placeholder 5"/>
          <p:cNvSpPr txBox="1">
            <a:spLocks/>
          </p:cNvSpPr>
          <p:nvPr/>
        </p:nvSpPr>
        <p:spPr>
          <a:xfrm>
            <a:off x="758823" y="4095344"/>
            <a:ext cx="10671176" cy="1510771"/>
          </a:xfrm>
          <a:prstGeom prst="rect">
            <a:avLst/>
          </a:prstGeom>
          <a:solidFill>
            <a:schemeClr val="accent5">
              <a:lumMod val="40000"/>
              <a:lumOff val="60000"/>
              <a:alpha val="20000"/>
            </a:schemeClr>
          </a:solidFill>
          <a:ln w="12700">
            <a:solidFill>
              <a:schemeClr val="accent5">
                <a:lumMod val="60000"/>
                <a:lumOff val="40000"/>
              </a:schemeClr>
            </a:solidFill>
          </a:ln>
        </p:spPr>
        <p:txBody>
          <a:bodyPr vert="horz" wrap="square" lIns="144000" tIns="108000" rIns="144000" bIns="108000" rtlCol="0">
            <a:spAutoFit/>
          </a:bodyPr>
          <a:lstStyle>
            <a:lvl1pPr indent="0">
              <a:lnSpc>
                <a:spcPct val="100000"/>
              </a:lnSpc>
              <a:spcBef>
                <a:spcPts val="0"/>
              </a:spcBef>
              <a:spcAft>
                <a:spcPts val="0"/>
              </a:spcAft>
              <a:buClr>
                <a:srgbClr val="F2B254"/>
              </a:buClr>
              <a:buSzPct val="100000"/>
              <a:buFont typeface="Wingdings" panose="05000000000000000000" pitchFamily="2" charset="2"/>
              <a:buNone/>
              <a:defRPr lang="en-US"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defRPr>
            </a:lvl1pPr>
            <a:lvl2pPr indent="-231606">
              <a:lnSpc>
                <a:spcPct val="105000"/>
              </a:lnSpc>
              <a:spcBef>
                <a:spcPts val="600"/>
              </a:spcBef>
              <a:spcAft>
                <a:spcPts val="600"/>
              </a:spcAft>
              <a:buClr>
                <a:schemeClr val="accent1"/>
              </a:buClr>
              <a:buSzPct val="80000"/>
              <a:buFont typeface="Wingdings" panose="05000000000000000000" pitchFamily="2" charset="2"/>
              <a:buChar char="§"/>
              <a:defRPr sz="3200" b="0"/>
            </a:lvl2pPr>
            <a:lvl3pPr marL="914240" indent="-231606">
              <a:lnSpc>
                <a:spcPct val="105000"/>
              </a:lnSpc>
              <a:spcBef>
                <a:spcPts val="600"/>
              </a:spcBef>
              <a:spcAft>
                <a:spcPts val="600"/>
              </a:spcAft>
              <a:buClr>
                <a:srgbClr val="EF9A1D"/>
              </a:buClr>
              <a:buSzPct val="80000"/>
              <a:buFont typeface="Wingdings" panose="05000000000000000000" pitchFamily="2" charset="2"/>
              <a:buChar char="§"/>
              <a:defRPr sz="3000" b="0"/>
            </a:lvl3pPr>
            <a:lvl4pPr marL="1218987" indent="-231606">
              <a:lnSpc>
                <a:spcPct val="105000"/>
              </a:lnSpc>
              <a:spcBef>
                <a:spcPts val="600"/>
              </a:spcBef>
              <a:spcAft>
                <a:spcPts val="600"/>
              </a:spcAft>
              <a:buClr>
                <a:srgbClr val="ED9411"/>
              </a:buClr>
              <a:buSzPct val="80000"/>
              <a:buFont typeface="Wingdings" panose="05000000000000000000" pitchFamily="2" charset="2"/>
              <a:buChar char="§"/>
              <a:defRPr sz="2800" b="0"/>
            </a:lvl4pPr>
            <a:lvl5pPr marL="1523733" indent="-231606">
              <a:lnSpc>
                <a:spcPct val="105000"/>
              </a:lnSpc>
              <a:spcBef>
                <a:spcPts val="600"/>
              </a:spcBef>
              <a:spcAft>
                <a:spcPts val="600"/>
              </a:spcAft>
              <a:buClr>
                <a:srgbClr val="E28D10"/>
              </a:buClr>
              <a:buSzPct val="80000"/>
              <a:buFont typeface="Wingdings" panose="05000000000000000000" pitchFamily="2" charset="2"/>
              <a:buChar char="§"/>
              <a:defRPr sz="2600" b="0"/>
            </a:lvl5pPr>
            <a:lvl6pPr marL="1828480" indent="-231606">
              <a:lnSpc>
                <a:spcPct val="90000"/>
              </a:lnSpc>
              <a:spcBef>
                <a:spcPts val="800"/>
              </a:spcBef>
              <a:buClr>
                <a:schemeClr val="accent1"/>
              </a:buClr>
              <a:buSzPct val="80000"/>
              <a:buFont typeface="Arial" pitchFamily="34" charset="0"/>
              <a:buChar char="•"/>
              <a:defRPr sz="2000"/>
            </a:lvl6pPr>
            <a:lvl7pPr marL="2133227" indent="-231606">
              <a:lnSpc>
                <a:spcPct val="90000"/>
              </a:lnSpc>
              <a:spcBef>
                <a:spcPts val="800"/>
              </a:spcBef>
              <a:buClr>
                <a:schemeClr val="accent1"/>
              </a:buClr>
              <a:buSzPct val="80000"/>
              <a:buFont typeface="Arial" pitchFamily="34" charset="0"/>
              <a:buChar char="•"/>
              <a:defRPr sz="2000"/>
            </a:lvl7pPr>
            <a:lvl8pPr marL="2437972" indent="-231606">
              <a:lnSpc>
                <a:spcPct val="90000"/>
              </a:lnSpc>
              <a:spcBef>
                <a:spcPts val="800"/>
              </a:spcBef>
              <a:buClr>
                <a:schemeClr val="accent1"/>
              </a:buClr>
              <a:buSzPct val="80000"/>
              <a:buFont typeface="Arial" pitchFamily="34" charset="0"/>
              <a:buChar char="•"/>
              <a:defRPr sz="2000" baseline="0"/>
            </a:lvl8pPr>
            <a:lvl9pPr marL="2742720" indent="-231606">
              <a:lnSpc>
                <a:spcPct val="90000"/>
              </a:lnSpc>
              <a:spcBef>
                <a:spcPts val="800"/>
              </a:spcBef>
              <a:buClr>
                <a:schemeClr val="accent1"/>
              </a:buClr>
              <a:buSzPct val="80000"/>
              <a:buFont typeface="Arial" pitchFamily="34" charset="0"/>
              <a:buChar char="•"/>
              <a:defRPr sz="2000" baseline="0"/>
            </a:lvl9pPr>
          </a:lstStyle>
          <a:p>
            <a:pPr marL="0" lvl="1" indent="0">
              <a:lnSpc>
                <a:spcPct val="100000"/>
              </a:lnSpc>
              <a:spcBef>
                <a:spcPts val="1200"/>
              </a:spcBef>
              <a:spcAft>
                <a:spcPts val="0"/>
              </a:spcAft>
              <a:buClr>
                <a:srgbClr val="F2B254"/>
              </a:buClr>
              <a:buSzPct val="100000"/>
              <a:buNone/>
            </a:pPr>
            <a:r>
              <a:rPr lang="it-IT" sz="28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String</a:t>
            </a:r>
            <a:r>
              <a:rPr lang="it-IT" sz="28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str = "Hello";</a:t>
            </a:r>
            <a:endParaRPr lang="it-IT" sz="2800" b="1" noProof="1">
              <a:solidFill>
                <a:schemeClr val="tx2">
                  <a:lumMod val="75000"/>
                </a:schemeClr>
              </a:solidFill>
              <a:effectLst>
                <a:outerShdw blurRad="38100" dist="38100" dir="2700000" algn="tl">
                  <a:srgbClr val="000000">
                    <a:alpha val="43137"/>
                  </a:srgbClr>
                </a:outerShdw>
              </a:effectLst>
              <a:cs typeface="Consolas" pitchFamily="49" charset="0"/>
            </a:endParaRPr>
          </a:p>
          <a:p>
            <a:pPr marL="0" lvl="1" indent="0">
              <a:lnSpc>
                <a:spcPct val="100000"/>
              </a:lnSpc>
              <a:spcBef>
                <a:spcPts val="0"/>
              </a:spcBef>
              <a:spcAft>
                <a:spcPts val="0"/>
              </a:spcAft>
              <a:buClr>
                <a:srgbClr val="F2B254"/>
              </a:buClr>
              <a:buSzPct val="100000"/>
              <a:buNone/>
            </a:pPr>
            <a:r>
              <a:rPr lang="it-IT" sz="28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str = str + " Java";</a:t>
            </a:r>
            <a:endParaRPr lang="it-IT" sz="28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endParaRPr>
          </a:p>
          <a:p>
            <a:pPr marL="0" lvl="1" indent="0">
              <a:lnSpc>
                <a:spcPct val="100000"/>
              </a:lnSpc>
              <a:spcBef>
                <a:spcPts val="0"/>
              </a:spcBef>
              <a:spcAft>
                <a:spcPts val="0"/>
              </a:spcAft>
              <a:buClr>
                <a:srgbClr val="F2B254"/>
              </a:buClr>
              <a:buSzPct val="100000"/>
              <a:buNone/>
            </a:pPr>
            <a:r>
              <a:rPr lang="it-IT" sz="28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System.out.printf("str</a:t>
            </a:r>
            <a:r>
              <a:rPr lang="it-IT" sz="2800" b="1" noProof="1">
                <a:solidFill>
                  <a:srgbClr val="FBEEDC"/>
                </a:solidFill>
                <a:effectLst>
                  <a:outerShdw blurRad="38100" dist="38100" dir="2700000" algn="tl">
                    <a:srgbClr val="000000">
                      <a:alpha val="43137"/>
                    </a:srgbClr>
                  </a:outerShdw>
                </a:effectLst>
                <a:cs typeface="Consolas" pitchFamily="49" charset="0"/>
              </a:rPr>
              <a:t> </a:t>
            </a:r>
            <a:r>
              <a:rPr lang="it-IT" sz="28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a:t>
            </a:r>
            <a:r>
              <a:rPr lang="it-IT" sz="2800" b="1" noProof="1">
                <a:solidFill>
                  <a:srgbClr val="FBEEDC"/>
                </a:solidFill>
                <a:effectLst>
                  <a:outerShdw blurRad="38100" dist="38100" dir="2700000" algn="tl">
                    <a:srgbClr val="000000">
                      <a:alpha val="43137"/>
                    </a:srgbClr>
                  </a:outerShdw>
                </a:effectLst>
                <a:cs typeface="Consolas" pitchFamily="49" charset="0"/>
              </a:rPr>
              <a:t> </a:t>
            </a:r>
            <a:r>
              <a:rPr lang="it-IT" sz="28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%s</a:t>
            </a:r>
            <a:r>
              <a:rPr lang="it-IT" sz="28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a:t>
            </a:r>
            <a:r>
              <a:rPr lang="it-IT" sz="28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str</a:t>
            </a:r>
            <a:r>
              <a:rPr lang="it-IT" sz="28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a:t>
            </a:r>
            <a:r>
              <a:rPr lang="it-IT" sz="28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a:t>
            </a:r>
            <a:r>
              <a:rPr lang="it-IT" sz="2800" b="1" noProof="1">
                <a:solidFill>
                  <a:schemeClr val="tx2">
                    <a:lumMod val="75000"/>
                  </a:schemeClr>
                </a:solidFill>
                <a:effectLst>
                  <a:outerShdw blurRad="38100" dist="38100" dir="2700000" algn="tl">
                    <a:srgbClr val="000000">
                      <a:alpha val="43137"/>
                    </a:srgbClr>
                  </a:outerShdw>
                </a:effectLst>
                <a:cs typeface="Consolas" pitchFamily="49" charset="0"/>
              </a:rPr>
              <a:t> </a:t>
            </a:r>
            <a:r>
              <a:rPr lang="it-IT" sz="28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str</a:t>
            </a:r>
            <a:r>
              <a:rPr lang="it-IT" sz="2800" b="1" noProof="1">
                <a:solidFill>
                  <a:schemeClr val="tx2">
                    <a:lumMod val="75000"/>
                  </a:schemeClr>
                </a:solidFill>
                <a:effectLst>
                  <a:outerShdw blurRad="38100" dist="38100" dir="2700000" algn="tl">
                    <a:srgbClr val="000000">
                      <a:alpha val="43137"/>
                    </a:srgbClr>
                  </a:outerShdw>
                </a:effectLst>
                <a:cs typeface="Consolas" pitchFamily="49" charset="0"/>
              </a:rPr>
              <a:t> </a:t>
            </a:r>
            <a:r>
              <a:rPr lang="it-IT" sz="28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a:t>
            </a:r>
            <a:r>
              <a:rPr lang="it-IT" sz="2800" b="1" noProof="1">
                <a:solidFill>
                  <a:schemeClr val="tx2">
                    <a:lumMod val="75000"/>
                  </a:schemeClr>
                </a:solidFill>
                <a:effectLst>
                  <a:outerShdw blurRad="38100" dist="38100" dir="2700000" algn="tl">
                    <a:srgbClr val="000000">
                      <a:alpha val="43137"/>
                    </a:srgbClr>
                  </a:outerShdw>
                </a:effectLst>
                <a:cs typeface="Consolas" pitchFamily="49" charset="0"/>
              </a:rPr>
              <a:t> </a:t>
            </a:r>
            <a:r>
              <a:rPr lang="it-IT" sz="28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Hello Java</a:t>
            </a:r>
          </a:p>
        </p:txBody>
      </p:sp>
      <p:sp>
        <p:nvSpPr>
          <p:cNvPr id="11" name="Text Placeholder 5"/>
          <p:cNvSpPr txBox="1">
            <a:spLocks/>
          </p:cNvSpPr>
          <p:nvPr/>
        </p:nvSpPr>
        <p:spPr>
          <a:xfrm>
            <a:off x="757236" y="5854171"/>
            <a:ext cx="10671176" cy="648997"/>
          </a:xfrm>
          <a:prstGeom prst="rect">
            <a:avLst/>
          </a:prstGeom>
          <a:solidFill>
            <a:schemeClr val="accent5">
              <a:lumMod val="40000"/>
              <a:lumOff val="60000"/>
              <a:alpha val="20000"/>
            </a:schemeClr>
          </a:solidFill>
          <a:ln w="12700">
            <a:solidFill>
              <a:schemeClr val="accent5">
                <a:lumMod val="60000"/>
                <a:lumOff val="40000"/>
              </a:schemeClr>
            </a:solidFill>
          </a:ln>
        </p:spPr>
        <p:txBody>
          <a:bodyPr vert="horz" wrap="square" lIns="144000" tIns="108000" rIns="144000" bIns="108000" rtlCol="0">
            <a:spAutoFit/>
          </a:bodyPr>
          <a:lstStyle>
            <a:lvl1pPr indent="0">
              <a:lnSpc>
                <a:spcPct val="100000"/>
              </a:lnSpc>
              <a:spcBef>
                <a:spcPts val="0"/>
              </a:spcBef>
              <a:spcAft>
                <a:spcPts val="0"/>
              </a:spcAft>
              <a:buClr>
                <a:srgbClr val="F2B254"/>
              </a:buClr>
              <a:buSzPct val="100000"/>
              <a:buFont typeface="Wingdings" panose="05000000000000000000" pitchFamily="2" charset="2"/>
              <a:buNone/>
              <a:defRPr lang="en-US"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defRPr>
            </a:lvl1pPr>
            <a:lvl2pPr indent="-231606">
              <a:lnSpc>
                <a:spcPct val="105000"/>
              </a:lnSpc>
              <a:spcBef>
                <a:spcPts val="600"/>
              </a:spcBef>
              <a:spcAft>
                <a:spcPts val="600"/>
              </a:spcAft>
              <a:buClr>
                <a:schemeClr val="accent1"/>
              </a:buClr>
              <a:buSzPct val="80000"/>
              <a:buFont typeface="Wingdings" panose="05000000000000000000" pitchFamily="2" charset="2"/>
              <a:buChar char="§"/>
              <a:defRPr sz="3200" b="0"/>
            </a:lvl2pPr>
            <a:lvl3pPr marL="914240" indent="-231606">
              <a:lnSpc>
                <a:spcPct val="105000"/>
              </a:lnSpc>
              <a:spcBef>
                <a:spcPts val="600"/>
              </a:spcBef>
              <a:spcAft>
                <a:spcPts val="600"/>
              </a:spcAft>
              <a:buClr>
                <a:srgbClr val="EF9A1D"/>
              </a:buClr>
              <a:buSzPct val="80000"/>
              <a:buFont typeface="Wingdings" panose="05000000000000000000" pitchFamily="2" charset="2"/>
              <a:buChar char="§"/>
              <a:defRPr sz="3000" b="0"/>
            </a:lvl3pPr>
            <a:lvl4pPr marL="1218987" indent="-231606">
              <a:lnSpc>
                <a:spcPct val="105000"/>
              </a:lnSpc>
              <a:spcBef>
                <a:spcPts val="600"/>
              </a:spcBef>
              <a:spcAft>
                <a:spcPts val="600"/>
              </a:spcAft>
              <a:buClr>
                <a:srgbClr val="ED9411"/>
              </a:buClr>
              <a:buSzPct val="80000"/>
              <a:buFont typeface="Wingdings" panose="05000000000000000000" pitchFamily="2" charset="2"/>
              <a:buChar char="§"/>
              <a:defRPr sz="2800" b="0"/>
            </a:lvl4pPr>
            <a:lvl5pPr marL="1523733" indent="-231606">
              <a:lnSpc>
                <a:spcPct val="105000"/>
              </a:lnSpc>
              <a:spcBef>
                <a:spcPts val="600"/>
              </a:spcBef>
              <a:spcAft>
                <a:spcPts val="600"/>
              </a:spcAft>
              <a:buClr>
                <a:srgbClr val="E28D10"/>
              </a:buClr>
              <a:buSzPct val="80000"/>
              <a:buFont typeface="Wingdings" panose="05000000000000000000" pitchFamily="2" charset="2"/>
              <a:buChar char="§"/>
              <a:defRPr sz="2600" b="0"/>
            </a:lvl5pPr>
            <a:lvl6pPr marL="1828480" indent="-231606">
              <a:lnSpc>
                <a:spcPct val="90000"/>
              </a:lnSpc>
              <a:spcBef>
                <a:spcPts val="800"/>
              </a:spcBef>
              <a:buClr>
                <a:schemeClr val="accent1"/>
              </a:buClr>
              <a:buSzPct val="80000"/>
              <a:buFont typeface="Arial" pitchFamily="34" charset="0"/>
              <a:buChar char="•"/>
              <a:defRPr sz="2000"/>
            </a:lvl6pPr>
            <a:lvl7pPr marL="2133227" indent="-231606">
              <a:lnSpc>
                <a:spcPct val="90000"/>
              </a:lnSpc>
              <a:spcBef>
                <a:spcPts val="800"/>
              </a:spcBef>
              <a:buClr>
                <a:schemeClr val="accent1"/>
              </a:buClr>
              <a:buSzPct val="80000"/>
              <a:buFont typeface="Arial" pitchFamily="34" charset="0"/>
              <a:buChar char="•"/>
              <a:defRPr sz="2000"/>
            </a:lvl7pPr>
            <a:lvl8pPr marL="2437972" indent="-231606">
              <a:lnSpc>
                <a:spcPct val="90000"/>
              </a:lnSpc>
              <a:spcBef>
                <a:spcPts val="800"/>
              </a:spcBef>
              <a:buClr>
                <a:schemeClr val="accent1"/>
              </a:buClr>
              <a:buSzPct val="80000"/>
              <a:buFont typeface="Arial" pitchFamily="34" charset="0"/>
              <a:buChar char="•"/>
              <a:defRPr sz="2000" baseline="0"/>
            </a:lvl8pPr>
            <a:lvl9pPr marL="2742720" indent="-231606">
              <a:lnSpc>
                <a:spcPct val="90000"/>
              </a:lnSpc>
              <a:spcBef>
                <a:spcPts val="800"/>
              </a:spcBef>
              <a:buClr>
                <a:schemeClr val="accent1"/>
              </a:buClr>
              <a:buSzPct val="80000"/>
              <a:buFont typeface="Arial" pitchFamily="34" charset="0"/>
              <a:buChar char="•"/>
              <a:defRPr sz="2000" baseline="0"/>
            </a:lvl9pPr>
          </a:lstStyle>
          <a:p>
            <a:pPr marL="0" lvl="1" indent="0">
              <a:lnSpc>
                <a:spcPct val="100000"/>
              </a:lnSpc>
              <a:spcBef>
                <a:spcPts val="0"/>
              </a:spcBef>
              <a:spcAft>
                <a:spcPts val="0"/>
              </a:spcAft>
              <a:buClr>
                <a:srgbClr val="F2B254"/>
              </a:buClr>
              <a:buSzPct val="100000"/>
              <a:buNone/>
            </a:pPr>
            <a:r>
              <a:rPr lang="it-IT" sz="28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System.out.print(s); </a:t>
            </a:r>
            <a:r>
              <a:rPr lang="it-IT" sz="2800" b="1" noProof="1">
                <a:solidFill>
                  <a:schemeClr val="tx2">
                    <a:lumMod val="75000"/>
                  </a:schemeClr>
                </a:solidFill>
                <a:effectLst>
                  <a:outerShdw blurRad="38100" dist="38100" dir="2700000" algn="tl">
                    <a:srgbClr val="000000">
                      <a:alpha val="43137"/>
                    </a:srgbClr>
                  </a:outerShdw>
                </a:effectLst>
                <a:cs typeface="Consolas" pitchFamily="49" charset="0"/>
              </a:rPr>
              <a:t>// </a:t>
            </a:r>
            <a:r>
              <a:rPr lang="en-US" sz="2800" b="1" noProof="1">
                <a:solidFill>
                  <a:schemeClr val="tx2">
                    <a:lumMod val="75000"/>
                  </a:schemeClr>
                </a:solidFill>
                <a:effectLst>
                  <a:outerShdw blurRad="38100" dist="38100" dir="2700000" algn="tl">
                    <a:srgbClr val="000000">
                      <a:alpha val="43137"/>
                    </a:srgbClr>
                  </a:outerShdw>
                </a:effectLst>
                <a:cs typeface="Consolas" pitchFamily="49" charset="0"/>
              </a:rPr>
              <a:t>Compilation error: unknown symbol </a:t>
            </a:r>
            <a:r>
              <a:rPr lang="en-US" sz="2800" b="1" noProof="1">
                <a:solidFill>
                  <a:schemeClr val="tx2">
                    <a:lumMod val="75000"/>
                  </a:schemeClr>
                </a:solidFill>
                <a:effectLst>
                  <a:outerShdw blurRad="38100" dist="38100" dir="2700000" algn="tl">
                    <a:srgbClr val="000000">
                      <a:alpha val="43137"/>
                    </a:srgbClr>
                  </a:outerShdw>
                </a:effectLst>
                <a:latin typeface="Consolas" panose="020B0609020204030204" pitchFamily="49" charset="0"/>
                <a:cs typeface="Consolas" pitchFamily="49" charset="0"/>
              </a:rPr>
              <a:t>s</a:t>
            </a:r>
            <a:endParaRPr lang="it-IT" sz="2800" b="1" noProof="1">
              <a:solidFill>
                <a:schemeClr val="tx2">
                  <a:lumMod val="75000"/>
                </a:schemeClr>
              </a:solidFill>
              <a:effectLst>
                <a:outerShdw blurRad="38100" dist="38100" dir="2700000" algn="tl">
                  <a:srgbClr val="000000">
                    <a:alpha val="43137"/>
                  </a:srgbClr>
                </a:outerShdw>
              </a:effectLst>
              <a:latin typeface="Consolas" panose="020B0609020204030204" pitchFamily="49" charset="0"/>
              <a:cs typeface="Consolas" pitchFamily="49" charset="0"/>
            </a:endParaRPr>
          </a:p>
        </p:txBody>
      </p:sp>
      <p:sp>
        <p:nvSpPr>
          <p:cNvPr id="9" name="AutoShape 25"/>
          <p:cNvSpPr>
            <a:spLocks noChangeArrowheads="1"/>
          </p:cNvSpPr>
          <p:nvPr/>
        </p:nvSpPr>
        <p:spPr bwMode="auto">
          <a:xfrm>
            <a:off x="8110826" y="2934263"/>
            <a:ext cx="3455586" cy="987683"/>
          </a:xfrm>
          <a:prstGeom prst="wedgeRoundRectCallout">
            <a:avLst>
              <a:gd name="adj1" fmla="val -90336"/>
              <a:gd name="adj2" fmla="val -32618"/>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1218987"/>
            <a:r>
              <a:rPr lang="en-US" sz="2800" dirty="0">
                <a:solidFill>
                  <a:srgbClr val="FFFFFF"/>
                </a:solidFill>
                <a:latin typeface="+mn-lt"/>
              </a:rPr>
              <a:t>The </a:t>
            </a:r>
            <a:r>
              <a:rPr lang="en-US" sz="2800" b="1" dirty="0">
                <a:solidFill>
                  <a:schemeClr val="tx2">
                    <a:lumMod val="75000"/>
                  </a:schemeClr>
                </a:solidFill>
                <a:latin typeface="Consolas" panose="020B0609020204030204" pitchFamily="49" charset="0"/>
              </a:rPr>
              <a:t>;</a:t>
            </a:r>
            <a:r>
              <a:rPr lang="en-US" sz="2800" dirty="0">
                <a:solidFill>
                  <a:srgbClr val="FFFFFF"/>
                </a:solidFill>
                <a:latin typeface="+mn-lt"/>
              </a:rPr>
              <a:t> separates multiple statements</a:t>
            </a:r>
            <a:endParaRPr lang="bg-BG" sz="2800" dirty="0">
              <a:solidFill>
                <a:srgbClr val="FFFFFF"/>
              </a:solidFill>
              <a:latin typeface="+mn-lt"/>
            </a:endParaRPr>
          </a:p>
        </p:txBody>
      </p:sp>
      <p:sp>
        <p:nvSpPr>
          <p:cNvPr id="15" name="AutoShape 25"/>
          <p:cNvSpPr>
            <a:spLocks noChangeArrowheads="1"/>
          </p:cNvSpPr>
          <p:nvPr/>
        </p:nvSpPr>
        <p:spPr bwMode="auto">
          <a:xfrm>
            <a:off x="6363652" y="4302760"/>
            <a:ext cx="4612640" cy="650388"/>
          </a:xfrm>
          <a:prstGeom prst="wedgeRoundRectCallout">
            <a:avLst>
              <a:gd name="adj1" fmla="val -58906"/>
              <a:gd name="adj2" fmla="val 56877"/>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1218987"/>
            <a:r>
              <a:rPr lang="en-US" sz="2800" dirty="0">
                <a:solidFill>
                  <a:srgbClr val="FFFFFF"/>
                </a:solidFill>
                <a:latin typeface="+mn-lt"/>
              </a:rPr>
              <a:t>The </a:t>
            </a:r>
            <a:r>
              <a:rPr lang="en-US" sz="2800" b="1" dirty="0">
                <a:solidFill>
                  <a:schemeClr val="tx2">
                    <a:lumMod val="75000"/>
                  </a:schemeClr>
                </a:solidFill>
                <a:latin typeface="Consolas" panose="020B0609020204030204" pitchFamily="49" charset="0"/>
              </a:rPr>
              <a:t>%s</a:t>
            </a:r>
            <a:r>
              <a:rPr lang="en-US" sz="2800" dirty="0">
                <a:solidFill>
                  <a:srgbClr val="FFFFFF"/>
                </a:solidFill>
                <a:latin typeface="+mn-lt"/>
              </a:rPr>
              <a:t> is a string placeholder</a:t>
            </a:r>
            <a:endParaRPr lang="bg-BG" sz="2800" dirty="0">
              <a:solidFill>
                <a:srgbClr val="FFFFFF"/>
              </a:solidFill>
              <a:latin typeface="+mn-lt"/>
            </a:endParaRPr>
          </a:p>
        </p:txBody>
      </p:sp>
      <p:sp>
        <p:nvSpPr>
          <p:cNvPr id="17" name="Rectangle 16"/>
          <p:cNvSpPr/>
          <p:nvPr/>
        </p:nvSpPr>
        <p:spPr>
          <a:xfrm>
            <a:off x="8416336" y="990600"/>
            <a:ext cx="3067956" cy="892552"/>
          </a:xfrm>
          <a:prstGeom prst="rect">
            <a:avLst/>
          </a:prstGeom>
        </p:spPr>
        <p:txBody>
          <a:bodyPr wrap="none">
            <a:spAutoFit/>
          </a:bodyPr>
          <a:lstStyle/>
          <a:p>
            <a:pPr algn="r"/>
            <a:r>
              <a:rPr lang="en-US" sz="2600" dirty="0"/>
              <a:t>Play with Java online:</a:t>
            </a:r>
          </a:p>
          <a:p>
            <a:pPr algn="r"/>
            <a:r>
              <a:rPr lang="en-US" sz="2600" dirty="0">
                <a:hlinkClick r:id="rId2"/>
              </a:rPr>
              <a:t>www.javarepl.com</a:t>
            </a:r>
            <a:endParaRPr lang="en-US" sz="2600" dirty="0"/>
          </a:p>
        </p:txBody>
      </p:sp>
    </p:spTree>
    <p:extLst>
      <p:ext uri="{BB962C8B-B14F-4D97-AF65-F5344CB8AC3E}">
        <p14:creationId xmlns:p14="http://schemas.microsoft.com/office/powerpoint/2010/main" val="670933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0" grpId="0" animBg="1"/>
      <p:bldP spid="11" grpId="0" animBg="1"/>
      <p:bldP spid="9" grpId="0" animBg="1"/>
      <p:bldP spid="15" grpId="0" animBg="1"/>
      <p:bldP spid="17" grpId="0"/>
    </p:bldLst>
  </p:timing>
</p:sld>
</file>

<file path=ppt/theme/theme1.xml><?xml version="1.0" encoding="utf-8"?>
<a:theme xmlns:a="http://schemas.openxmlformats.org/drawingml/2006/main" name="SoftUni 16x9">
  <a:themeElements>
    <a:clrScheme name="SoftUni Color Theme">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F6C781"/>
      </a:hlink>
      <a:folHlink>
        <a:srgbClr val="F2AC44"/>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spDef>
      <a:spPr/>
      <a:bodyPr rtlCol="0" anchor="ctr"/>
      <a:lstStyle>
        <a:defPPr algn="ctr">
          <a:defRPr sz="2800"/>
        </a:defPPr>
      </a:lstStyle>
      <a:style>
        <a:lnRef idx="2">
          <a:schemeClr val="accent1">
            <a:shade val="50000"/>
          </a:schemeClr>
        </a:lnRef>
        <a:fillRef idx="1">
          <a:schemeClr val="accent1"/>
        </a:fillRef>
        <a:effectRef idx="0">
          <a:schemeClr val="accent1"/>
        </a:effectRef>
        <a:fontRef idx="minor">
          <a:schemeClr val="lt1"/>
        </a:fontRef>
      </a:style>
    </a:spDef>
    <a:lnDef>
      <a:spPr>
        <a:ln w="25400"/>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2800"/>
        </a:defPPr>
      </a:lstStyle>
    </a:txDef>
  </a:objectDefaults>
  <a:extraClrSchemeLst/>
</a:theme>
</file>

<file path=ppt/theme/theme2.xml><?xml version="1.0" encoding="utf-8"?>
<a:theme xmlns:a="http://schemas.openxmlformats.org/drawingml/2006/main" name="1_SoftUni 16x9">
  <a:themeElements>
    <a:clrScheme name="SoftUni Color Theme">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F6C781"/>
      </a:hlink>
      <a:folHlink>
        <a:srgbClr val="F2AC44"/>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spDef>
      <a:spPr/>
      <a:bodyPr rtlCol="0" anchor="ctr"/>
      <a:lstStyle>
        <a:defPPr algn="ctr">
          <a:defRPr sz="2800"/>
        </a:defPPr>
      </a:lstStyle>
      <a:style>
        <a:lnRef idx="2">
          <a:schemeClr val="accent1">
            <a:shade val="50000"/>
          </a:schemeClr>
        </a:lnRef>
        <a:fillRef idx="1">
          <a:schemeClr val="accent1"/>
        </a:fillRef>
        <a:effectRef idx="0">
          <a:schemeClr val="accent1"/>
        </a:effectRef>
        <a:fontRef idx="minor">
          <a:schemeClr val="lt1"/>
        </a:fontRef>
      </a:style>
    </a:spDef>
    <a:lnDef>
      <a:spPr>
        <a:ln w="25400"/>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2800"/>
        </a:defPPr>
      </a:lstStyle>
    </a:txDef>
  </a:objectDefaults>
  <a:extraClrSchemeLst/>
</a:theme>
</file>

<file path=ppt/theme/theme3.xml><?xml version="1.0" encoding="utf-8"?>
<a:theme xmlns:a="http://schemas.openxmlformats.org/drawingml/2006/main" name="Office Theme">
  <a:themeElements>
    <a:clrScheme name="Tech_16x9">
      <a:dk1>
        <a:sysClr val="windowText" lastClr="000000"/>
      </a:dk1>
      <a:lt1>
        <a:sysClr val="window" lastClr="FFFFFF"/>
      </a:lt1>
      <a:dk2>
        <a:srgbClr val="192A52"/>
      </a:dk2>
      <a:lt2>
        <a:srgbClr val="C0C0C0"/>
      </a:lt2>
      <a:accent1>
        <a:srgbClr val="009999"/>
      </a:accent1>
      <a:accent2>
        <a:srgbClr val="E98915"/>
      </a:accent2>
      <a:accent3>
        <a:srgbClr val="A419A7"/>
      </a:accent3>
      <a:accent4>
        <a:srgbClr val="AFC34D"/>
      </a:accent4>
      <a:accent5>
        <a:srgbClr val="E5572B"/>
      </a:accent5>
      <a:accent6>
        <a:srgbClr val="6868C4"/>
      </a:accent6>
      <a:hlink>
        <a:srgbClr val="009999"/>
      </a:hlink>
      <a:folHlink>
        <a:srgbClr val="7F7F7F"/>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Tech_16x9">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schemeClr>
            </a:gs>
          </a:gsLst>
          <a:lin ang="5040000" scaled="1"/>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100000"/>
                <a:shade val="100000"/>
                <a:satMod val="155000"/>
              </a:schemeClr>
            </a:gs>
          </a:gsLst>
          <a:lin ang="16200000" scaled="0"/>
        </a:gradFill>
      </a:fillStyleLst>
      <a:lnStyleLst>
        <a:ln w="9525" cap="flat" cmpd="sng" algn="ctr">
          <a:solidFill>
            <a:schemeClr val="phClr"/>
          </a:solidFill>
          <a:miter lim="800000"/>
        </a:ln>
        <a:ln w="25400" cap="flat" cmpd="sng" algn="ctr">
          <a:solidFill>
            <a:schemeClr val="phClr"/>
          </a:solidFill>
          <a:miter lim="800000"/>
        </a:ln>
        <a:ln w="38100" cap="flat" cmpd="sng" algn="ctr">
          <a:solidFill>
            <a:schemeClr val="phClr"/>
          </a:solidFill>
          <a:miter lim="800000"/>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atMod val="300000"/>
              </a:schemeClr>
            </a:contourClr>
          </a:sp3d>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extraClrSchemeLst/>
</a:theme>
</file>

<file path=ppt/theme/theme4.xml><?xml version="1.0" encoding="utf-8"?>
<a:theme xmlns:a="http://schemas.openxmlformats.org/drawingml/2006/main" name="Office Theme">
  <a:themeElements>
    <a:clrScheme name="Tech_16x9">
      <a:dk1>
        <a:sysClr val="windowText" lastClr="000000"/>
      </a:dk1>
      <a:lt1>
        <a:sysClr val="window" lastClr="FFFFFF"/>
      </a:lt1>
      <a:dk2>
        <a:srgbClr val="192A52"/>
      </a:dk2>
      <a:lt2>
        <a:srgbClr val="C0C0C0"/>
      </a:lt2>
      <a:accent1>
        <a:srgbClr val="009999"/>
      </a:accent1>
      <a:accent2>
        <a:srgbClr val="E98915"/>
      </a:accent2>
      <a:accent3>
        <a:srgbClr val="A419A7"/>
      </a:accent3>
      <a:accent4>
        <a:srgbClr val="AFC34D"/>
      </a:accent4>
      <a:accent5>
        <a:srgbClr val="E5572B"/>
      </a:accent5>
      <a:accent6>
        <a:srgbClr val="6868C4"/>
      </a:accent6>
      <a:hlink>
        <a:srgbClr val="009999"/>
      </a:hlink>
      <a:folHlink>
        <a:srgbClr val="7F7F7F"/>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Tech_16x9">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schemeClr>
            </a:gs>
          </a:gsLst>
          <a:lin ang="5040000" scaled="1"/>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100000"/>
                <a:shade val="100000"/>
                <a:satMod val="155000"/>
              </a:schemeClr>
            </a:gs>
          </a:gsLst>
          <a:lin ang="16200000" scaled="0"/>
        </a:gradFill>
      </a:fillStyleLst>
      <a:lnStyleLst>
        <a:ln w="9525" cap="flat" cmpd="sng" algn="ctr">
          <a:solidFill>
            <a:schemeClr val="phClr"/>
          </a:solidFill>
          <a:miter lim="800000"/>
        </a:ln>
        <a:ln w="25400" cap="flat" cmpd="sng" algn="ctr">
          <a:solidFill>
            <a:schemeClr val="phClr"/>
          </a:solidFill>
          <a:miter lim="800000"/>
        </a:ln>
        <a:ln w="38100" cap="flat" cmpd="sng" algn="ctr">
          <a:solidFill>
            <a:schemeClr val="phClr"/>
          </a:solidFill>
          <a:miter lim="800000"/>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atMod val="300000"/>
              </a:schemeClr>
            </a:contourClr>
          </a:sp3d>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3836F65B-1B07-41EE-A0E8-BC6EF385522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SoftUni</Template>
  <TotalTime>0</TotalTime>
  <Words>3153</Words>
  <Application>Microsoft Office PowerPoint</Application>
  <PresentationFormat>Custom</PresentationFormat>
  <Paragraphs>564</Paragraphs>
  <Slides>51</Slides>
  <Notes>6</Notes>
  <HiddenSlides>2</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51</vt:i4>
      </vt:variant>
    </vt:vector>
  </HeadingPairs>
  <TitlesOfParts>
    <vt:vector size="58" baseType="lpstr">
      <vt:lpstr>Arial</vt:lpstr>
      <vt:lpstr>Calibri</vt:lpstr>
      <vt:lpstr>Consolas</vt:lpstr>
      <vt:lpstr>Wingdings</vt:lpstr>
      <vt:lpstr>Wingdings 2</vt:lpstr>
      <vt:lpstr>SoftUni 16x9</vt:lpstr>
      <vt:lpstr>1_SoftUni 16x9</vt:lpstr>
      <vt:lpstr>Java Basics</vt:lpstr>
      <vt:lpstr>Table of Contents</vt:lpstr>
      <vt:lpstr>Have a Question?</vt:lpstr>
      <vt:lpstr>Welcome to Java</vt:lpstr>
      <vt:lpstr>Hello World in Java</vt:lpstr>
      <vt:lpstr>Installing Java</vt:lpstr>
      <vt:lpstr>Eclipse for Java EE</vt:lpstr>
      <vt:lpstr>IntelliJ IDEA</vt:lpstr>
      <vt:lpstr>Variables and Operators in Java</vt:lpstr>
      <vt:lpstr>Problem: Calculate Expression</vt:lpstr>
      <vt:lpstr>Problem: Sum Two Numbers</vt:lpstr>
      <vt:lpstr>Conditions: if-else Statement</vt:lpstr>
      <vt:lpstr>Problem: Three Integers Sum</vt:lpstr>
      <vt:lpstr>Solution: Three Integers Sum</vt:lpstr>
      <vt:lpstr>Solution: Three Integers Sum (2)</vt:lpstr>
      <vt:lpstr>The switch-case Statement</vt:lpstr>
      <vt:lpstr>Loops: for, while, do-while, …</vt:lpstr>
      <vt:lpstr>Problem: Sum N Integers in Java</vt:lpstr>
      <vt:lpstr>Problem: Symmetric Numbers</vt:lpstr>
      <vt:lpstr>Solution: Symmetric Numbers</vt:lpstr>
      <vt:lpstr>Methods in Java</vt:lpstr>
      <vt:lpstr>Objects</vt:lpstr>
      <vt:lpstr>Defining Classes</vt:lpstr>
      <vt:lpstr>Methods in Classes</vt:lpstr>
      <vt:lpstr>Using Classes</vt:lpstr>
      <vt:lpstr>Interfaces</vt:lpstr>
      <vt:lpstr>Implementing an Interface</vt:lpstr>
      <vt:lpstr>PowerPoint Presentation</vt:lpstr>
      <vt:lpstr>Arrays in Java</vt:lpstr>
      <vt:lpstr>Processing Array Elements</vt:lpstr>
      <vt:lpstr>Problem: Largest 3 Numbers</vt:lpstr>
      <vt:lpstr>Solution: Largest 3 Numbers</vt:lpstr>
      <vt:lpstr>Collections: ArrayList&lt;String&gt;</vt:lpstr>
      <vt:lpstr>Collections: ArrayList&lt;Integer&gt;</vt:lpstr>
      <vt:lpstr>HashSet&lt;E&gt; and TreeSet&lt;E&gt;</vt:lpstr>
      <vt:lpstr>Colections: Maps in Java</vt:lpstr>
      <vt:lpstr>HashMap&lt;K, V&gt; – Examples</vt:lpstr>
      <vt:lpstr>TreeMap&lt;K, V&gt; – Examples</vt:lpstr>
      <vt:lpstr>Problem: Sums by Town</vt:lpstr>
      <vt:lpstr>Solution: Sums by Town</vt:lpstr>
      <vt:lpstr>Functional Programming and Lambda</vt:lpstr>
      <vt:lpstr>Collections and Streams: Map and Collect</vt:lpstr>
      <vt:lpstr>Collection Querying and Traversing</vt:lpstr>
      <vt:lpstr>Lambda and Streaming API</vt:lpstr>
      <vt:lpstr>Strings</vt:lpstr>
      <vt:lpstr>Strings – Examples</vt:lpstr>
      <vt:lpstr>Strings – Examples (2)</vt:lpstr>
      <vt:lpstr>Summary</vt:lpstr>
      <vt:lpstr>Java Basics</vt:lpstr>
      <vt:lpstr>License</vt:lpstr>
      <vt:lpstr>Free Trainings @ Software University</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Java Basics</dc:title>
  <dc:subject>HTML, CSS and JavaScript Course</dc:subject>
  <dc:creator/>
  <cp:keywords>Java, variables, methods, loops, objects, classes, arrays, collections, sets, maps, programming, course, SoftUni, Software University</cp:keywords>
  <dc:description>https://softuni.bg/courses/software-technologies</dc:description>
  <cp:lastModifiedBy/>
  <cp:revision>1</cp:revision>
  <dcterms:created xsi:type="dcterms:W3CDTF">2014-01-02T17:00:34Z</dcterms:created>
  <dcterms:modified xsi:type="dcterms:W3CDTF">2016-07-26T11:15:43Z</dcterms:modified>
  <cp:category>Java, back-end, computer programming, programming</cp:category>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TC027879909991</vt:lpwstr>
  </property>
</Properties>
</file>